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340" r:id="rId5"/>
    <p:sldId id="372" r:id="rId6"/>
    <p:sldId id="370" r:id="rId7"/>
    <p:sldId id="360" r:id="rId8"/>
    <p:sldId id="369" r:id="rId9"/>
    <p:sldId id="363" r:id="rId10"/>
    <p:sldId id="366" r:id="rId11"/>
    <p:sldId id="37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666814A-048A-3561-D8BA-CD684FA8E2AF}" name="Melanie Parry" initials="MP" userId="S::mparry@rda.org.uk::47288cf3-d35f-4342-b32d-67a8b6067259" providerId="AD"/>
  <p188:author id="{BFCE9F7B-A4E0-6805-31A4-7A273F60473E}" name="Gill Treanor" initials="GT" userId="S::GTreanor@rda.org.uk::2034bfc9-731a-46d5-bf6b-89c5098f8f60" providerId="AD"/>
  <p188:author id="{E9492983-1BF4-C4DE-8DB4-175E6185AA69}" name="Gill Lloyd Lewis" initials="GL" userId="S::GLloydLewis@rda.org.uk::2034bfc9-731a-46d5-bf6b-89c5098f8f60" providerId="AD"/>
  <p188:author id="{C4E9BFB6-64EE-E984-B649-369849CC4D47}" name="Julie Frost" initials="JF" userId="S::jfrost@rda.org.uk::c74b0265-8e28-4494-8bdb-7d063dcac57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8D3323-DB8A-4DA8-4799-C3DD40EFCAE8}" v="203" dt="2025-01-08T14:27:59.595"/>
    <p1510:client id="{4CEC26F3-86A0-9C2C-1528-7645B68D81E4}" v="43" dt="2025-01-08T15:46:35.583"/>
    <p1510:client id="{7EF04C6C-FB9C-4370-91A3-A2A93E09C259}" v="298" dt="2025-01-08T16:04:44.770"/>
    <p1510:client id="{CC6A953C-859A-F3E4-AA87-42AE45C6504C}" v="1" dt="2025-01-07T16:28:57.8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e Heard" userId="S::lheard@rda.org.uk::643d7806-de3f-4126-8612-6d923a467276" providerId="AD" clId="Web-{A0DCA507-6468-F5C2-0767-0610E0E77D5E}"/>
    <pc:docChg chg="modSld">
      <pc:chgData name="Lee Heard" userId="S::lheard@rda.org.uk::643d7806-de3f-4126-8612-6d923a467276" providerId="AD" clId="Web-{A0DCA507-6468-F5C2-0767-0610E0E77D5E}" dt="2024-11-20T20:29:03.427" v="9" actId="1076"/>
      <pc:docMkLst>
        <pc:docMk/>
      </pc:docMkLst>
      <pc:sldChg chg="modSp">
        <pc:chgData name="Lee Heard" userId="S::lheard@rda.org.uk::643d7806-de3f-4126-8612-6d923a467276" providerId="AD" clId="Web-{A0DCA507-6468-F5C2-0767-0610E0E77D5E}" dt="2024-11-20T20:29:03.427" v="9" actId="1076"/>
        <pc:sldMkLst>
          <pc:docMk/>
          <pc:sldMk cId="182691474" sldId="372"/>
        </pc:sldMkLst>
        <pc:spChg chg="mod">
          <ac:chgData name="Lee Heard" userId="S::lheard@rda.org.uk::643d7806-de3f-4126-8612-6d923a467276" providerId="AD" clId="Web-{A0DCA507-6468-F5C2-0767-0610E0E77D5E}" dt="2024-11-20T20:29:00.817" v="8" actId="1076"/>
          <ac:spMkLst>
            <pc:docMk/>
            <pc:sldMk cId="182691474" sldId="372"/>
            <ac:spMk id="4" creationId="{ACF75115-3C9B-DE6F-A8A9-B69CF294666E}"/>
          </ac:spMkLst>
        </pc:spChg>
        <pc:picChg chg="mod">
          <ac:chgData name="Lee Heard" userId="S::lheard@rda.org.uk::643d7806-de3f-4126-8612-6d923a467276" providerId="AD" clId="Web-{A0DCA507-6468-F5C2-0767-0610E0E77D5E}" dt="2024-11-20T20:29:03.427" v="9" actId="1076"/>
          <ac:picMkLst>
            <pc:docMk/>
            <pc:sldMk cId="182691474" sldId="372"/>
            <ac:picMk id="2" creationId="{4E814941-C848-410D-8DAB-788338D462F2}"/>
          </ac:picMkLst>
        </pc:picChg>
      </pc:sldChg>
      <pc:sldChg chg="modSp">
        <pc:chgData name="Lee Heard" userId="S::lheard@rda.org.uk::643d7806-de3f-4126-8612-6d923a467276" providerId="AD" clId="Web-{A0DCA507-6468-F5C2-0767-0610E0E77D5E}" dt="2024-11-20T20:28:44.458" v="7" actId="20577"/>
        <pc:sldMkLst>
          <pc:docMk/>
          <pc:sldMk cId="2873194210" sldId="373"/>
        </pc:sldMkLst>
        <pc:spChg chg="mod">
          <ac:chgData name="Lee Heard" userId="S::lheard@rda.org.uk::643d7806-de3f-4126-8612-6d923a467276" providerId="AD" clId="Web-{A0DCA507-6468-F5C2-0767-0610E0E77D5E}" dt="2024-11-20T20:28:44.458" v="7" actId="20577"/>
          <ac:spMkLst>
            <pc:docMk/>
            <pc:sldMk cId="2873194210" sldId="373"/>
            <ac:spMk id="13" creationId="{10441500-3F7C-CD7D-28CB-17B1228B8C9D}"/>
          </ac:spMkLst>
        </pc:spChg>
      </pc:sldChg>
    </pc:docChg>
  </pc:docChgLst>
  <pc:docChgLst>
    <pc:chgData name="Lee Heard" userId="S::lheard@rda.org.uk::643d7806-de3f-4126-8612-6d923a467276" providerId="AD" clId="Web-{038D3323-DB8A-4DA8-4799-C3DD40EFCAE8}"/>
    <pc:docChg chg="delSld modSld">
      <pc:chgData name="Lee Heard" userId="S::lheard@rda.org.uk::643d7806-de3f-4126-8612-6d923a467276" providerId="AD" clId="Web-{038D3323-DB8A-4DA8-4799-C3DD40EFCAE8}" dt="2025-01-08T14:27:59.595" v="90"/>
      <pc:docMkLst>
        <pc:docMk/>
      </pc:docMkLst>
      <pc:sldChg chg="modSp">
        <pc:chgData name="Lee Heard" userId="S::lheard@rda.org.uk::643d7806-de3f-4126-8612-6d923a467276" providerId="AD" clId="Web-{038D3323-DB8A-4DA8-4799-C3DD40EFCAE8}" dt="2025-01-08T14:24:15.855" v="12" actId="20577"/>
        <pc:sldMkLst>
          <pc:docMk/>
          <pc:sldMk cId="3178663235" sldId="340"/>
        </pc:sldMkLst>
        <pc:spChg chg="mod">
          <ac:chgData name="Lee Heard" userId="S::lheard@rda.org.uk::643d7806-de3f-4126-8612-6d923a467276" providerId="AD" clId="Web-{038D3323-DB8A-4DA8-4799-C3DD40EFCAE8}" dt="2025-01-08T14:24:15.855" v="12" actId="20577"/>
          <ac:spMkLst>
            <pc:docMk/>
            <pc:sldMk cId="3178663235" sldId="340"/>
            <ac:spMk id="7" creationId="{2CEC4C77-CBE4-D5BE-B411-071B85BBE896}"/>
          </ac:spMkLst>
        </pc:spChg>
      </pc:sldChg>
      <pc:sldChg chg="modSp">
        <pc:chgData name="Lee Heard" userId="S::lheard@rda.org.uk::643d7806-de3f-4126-8612-6d923a467276" providerId="AD" clId="Web-{038D3323-DB8A-4DA8-4799-C3DD40EFCAE8}" dt="2025-01-08T14:27:46.001" v="89" actId="20577"/>
        <pc:sldMkLst>
          <pc:docMk/>
          <pc:sldMk cId="3702392036" sldId="360"/>
        </pc:sldMkLst>
        <pc:spChg chg="mod">
          <ac:chgData name="Lee Heard" userId="S::lheard@rda.org.uk::643d7806-de3f-4126-8612-6d923a467276" providerId="AD" clId="Web-{038D3323-DB8A-4DA8-4799-C3DD40EFCAE8}" dt="2025-01-08T14:27:46.001" v="89" actId="20577"/>
          <ac:spMkLst>
            <pc:docMk/>
            <pc:sldMk cId="3702392036" sldId="360"/>
            <ac:spMk id="5" creationId="{8951DADC-072B-9809-F838-D98B06F3245E}"/>
          </ac:spMkLst>
        </pc:spChg>
      </pc:sldChg>
      <pc:sldChg chg="modSp">
        <pc:chgData name="Lee Heard" userId="S::lheard@rda.org.uk::643d7806-de3f-4126-8612-6d923a467276" providerId="AD" clId="Web-{038D3323-DB8A-4DA8-4799-C3DD40EFCAE8}" dt="2025-01-08T14:27:10.687" v="17" actId="1076"/>
        <pc:sldMkLst>
          <pc:docMk/>
          <pc:sldMk cId="1246224047" sldId="370"/>
        </pc:sldMkLst>
        <pc:spChg chg="mod">
          <ac:chgData name="Lee Heard" userId="S::lheard@rda.org.uk::643d7806-de3f-4126-8612-6d923a467276" providerId="AD" clId="Web-{038D3323-DB8A-4DA8-4799-C3DD40EFCAE8}" dt="2025-01-08T14:27:10.687" v="17" actId="1076"/>
          <ac:spMkLst>
            <pc:docMk/>
            <pc:sldMk cId="1246224047" sldId="370"/>
            <ac:spMk id="5" creationId="{57D3C790-759E-8D1C-F344-E4C3FD195C3D}"/>
          </ac:spMkLst>
        </pc:spChg>
      </pc:sldChg>
      <pc:sldChg chg="del">
        <pc:chgData name="Lee Heard" userId="S::lheard@rda.org.uk::643d7806-de3f-4126-8612-6d923a467276" providerId="AD" clId="Web-{038D3323-DB8A-4DA8-4799-C3DD40EFCAE8}" dt="2025-01-08T14:27:59.595" v="90"/>
        <pc:sldMkLst>
          <pc:docMk/>
          <pc:sldMk cId="2873194210" sldId="373"/>
        </pc:sldMkLst>
      </pc:sldChg>
    </pc:docChg>
  </pc:docChgLst>
  <pc:docChgLst>
    <pc:chgData name="Melanie Parry" userId="47288cf3-d35f-4342-b32d-67a8b6067259" providerId="ADAL" clId="{EA2ED7D9-7ECF-416A-8981-721F0DAFC724}"/>
    <pc:docChg chg="undo redo custSel addSld delSld modSld">
      <pc:chgData name="Melanie Parry" userId="47288cf3-d35f-4342-b32d-67a8b6067259" providerId="ADAL" clId="{EA2ED7D9-7ECF-416A-8981-721F0DAFC724}" dt="2024-11-19T16:48:38.923" v="7805" actId="47"/>
      <pc:docMkLst>
        <pc:docMk/>
      </pc:docMkLst>
      <pc:sldChg chg="addSp delSp modSp mod">
        <pc:chgData name="Melanie Parry" userId="47288cf3-d35f-4342-b32d-67a8b6067259" providerId="ADAL" clId="{EA2ED7D9-7ECF-416A-8981-721F0DAFC724}" dt="2024-11-07T11:56:05.494" v="7018" actId="20577"/>
        <pc:sldMkLst>
          <pc:docMk/>
          <pc:sldMk cId="3702392036" sldId="360"/>
        </pc:sldMkLst>
        <pc:spChg chg="mod">
          <ac:chgData name="Melanie Parry" userId="47288cf3-d35f-4342-b32d-67a8b6067259" providerId="ADAL" clId="{EA2ED7D9-7ECF-416A-8981-721F0DAFC724}" dt="2024-11-05T09:35:50.559" v="5187" actId="20577"/>
          <ac:spMkLst>
            <pc:docMk/>
            <pc:sldMk cId="3702392036" sldId="360"/>
            <ac:spMk id="4" creationId="{2CE40FA3-119C-3737-9683-514B9512E6F8}"/>
          </ac:spMkLst>
        </pc:spChg>
        <pc:spChg chg="mod">
          <ac:chgData name="Melanie Parry" userId="47288cf3-d35f-4342-b32d-67a8b6067259" providerId="ADAL" clId="{EA2ED7D9-7ECF-416A-8981-721F0DAFC724}" dt="2024-11-05T09:51:34.962" v="5453" actId="20577"/>
          <ac:spMkLst>
            <pc:docMk/>
            <pc:sldMk cId="3702392036" sldId="360"/>
            <ac:spMk id="5" creationId="{8951DADC-072B-9809-F838-D98B06F3245E}"/>
          </ac:spMkLst>
        </pc:spChg>
        <pc:spChg chg="add mod">
          <ac:chgData name="Melanie Parry" userId="47288cf3-d35f-4342-b32d-67a8b6067259" providerId="ADAL" clId="{EA2ED7D9-7ECF-416A-8981-721F0DAFC724}" dt="2024-11-07T11:56:05.494" v="7018" actId="20577"/>
          <ac:spMkLst>
            <pc:docMk/>
            <pc:sldMk cId="3702392036" sldId="360"/>
            <ac:spMk id="8" creationId="{95BCF5FD-DBE9-412E-3D9D-FAE506523A68}"/>
          </ac:spMkLst>
        </pc:spChg>
        <pc:graphicFrameChg chg="mod">
          <ac:chgData name="Melanie Parry" userId="47288cf3-d35f-4342-b32d-67a8b6067259" providerId="ADAL" clId="{EA2ED7D9-7ECF-416A-8981-721F0DAFC724}" dt="2024-11-05T09:32:41.372" v="5126" actId="1076"/>
          <ac:graphicFrameMkLst>
            <pc:docMk/>
            <pc:sldMk cId="3702392036" sldId="360"/>
            <ac:graphicFrameMk id="6" creationId="{B2657D94-E588-4FC3-6559-6BB3383F3C8F}"/>
          </ac:graphicFrameMkLst>
        </pc:graphicFrameChg>
      </pc:sldChg>
      <pc:sldChg chg="del">
        <pc:chgData name="Melanie Parry" userId="47288cf3-d35f-4342-b32d-67a8b6067259" providerId="ADAL" clId="{EA2ED7D9-7ECF-416A-8981-721F0DAFC724}" dt="2024-11-01T15:28:36.509" v="3498" actId="47"/>
        <pc:sldMkLst>
          <pc:docMk/>
          <pc:sldMk cId="898926943" sldId="362"/>
        </pc:sldMkLst>
      </pc:sldChg>
      <pc:sldChg chg="addSp delSp modSp mod">
        <pc:chgData name="Melanie Parry" userId="47288cf3-d35f-4342-b32d-67a8b6067259" providerId="ADAL" clId="{EA2ED7D9-7ECF-416A-8981-721F0DAFC724}" dt="2024-11-05T09:54:30.467" v="5580" actId="14100"/>
        <pc:sldMkLst>
          <pc:docMk/>
          <pc:sldMk cId="1803034802" sldId="363"/>
        </pc:sldMkLst>
        <pc:spChg chg="mod">
          <ac:chgData name="Melanie Parry" userId="47288cf3-d35f-4342-b32d-67a8b6067259" providerId="ADAL" clId="{EA2ED7D9-7ECF-416A-8981-721F0DAFC724}" dt="2024-11-05T09:35:58.449" v="5198" actId="20577"/>
          <ac:spMkLst>
            <pc:docMk/>
            <pc:sldMk cId="1803034802" sldId="363"/>
            <ac:spMk id="4" creationId="{2CE40FA3-119C-3737-9683-514B9512E6F8}"/>
          </ac:spMkLst>
        </pc:spChg>
        <pc:spChg chg="add mod">
          <ac:chgData name="Melanie Parry" userId="47288cf3-d35f-4342-b32d-67a8b6067259" providerId="ADAL" clId="{EA2ED7D9-7ECF-416A-8981-721F0DAFC724}" dt="2024-11-05T09:54:06.837" v="5575" actId="20577"/>
          <ac:spMkLst>
            <pc:docMk/>
            <pc:sldMk cId="1803034802" sldId="363"/>
            <ac:spMk id="5" creationId="{5E869040-AAFF-F3EF-888F-40EE15BAC9AA}"/>
          </ac:spMkLst>
        </pc:spChg>
        <pc:spChg chg="mod">
          <ac:chgData name="Melanie Parry" userId="47288cf3-d35f-4342-b32d-67a8b6067259" providerId="ADAL" clId="{EA2ED7D9-7ECF-416A-8981-721F0DAFC724}" dt="2024-11-01T15:29:27.165" v="3505" actId="1076"/>
          <ac:spMkLst>
            <pc:docMk/>
            <pc:sldMk cId="1803034802" sldId="363"/>
            <ac:spMk id="7" creationId="{2CEC4C77-CBE4-D5BE-B411-071B85BBE896}"/>
          </ac:spMkLst>
        </pc:spChg>
        <pc:spChg chg="add mod">
          <ac:chgData name="Melanie Parry" userId="47288cf3-d35f-4342-b32d-67a8b6067259" providerId="ADAL" clId="{EA2ED7D9-7ECF-416A-8981-721F0DAFC724}" dt="2024-11-05T09:51:21.574" v="5451" actId="20577"/>
          <ac:spMkLst>
            <pc:docMk/>
            <pc:sldMk cId="1803034802" sldId="363"/>
            <ac:spMk id="12" creationId="{36541164-F04B-6499-E474-245C11688002}"/>
          </ac:spMkLst>
        </pc:spChg>
        <pc:grpChg chg="mod">
          <ac:chgData name="Melanie Parry" userId="47288cf3-d35f-4342-b32d-67a8b6067259" providerId="ADAL" clId="{EA2ED7D9-7ECF-416A-8981-721F0DAFC724}" dt="2024-11-05T09:54:30.467" v="5580" actId="14100"/>
          <ac:grpSpMkLst>
            <pc:docMk/>
            <pc:sldMk cId="1803034802" sldId="363"/>
            <ac:grpSpMk id="6" creationId="{9E5FA8D8-2841-156B-AE89-62C2C93E1646}"/>
          </ac:grpSpMkLst>
        </pc:grpChg>
      </pc:sldChg>
      <pc:sldChg chg="modSp del mod">
        <pc:chgData name="Melanie Parry" userId="47288cf3-d35f-4342-b32d-67a8b6067259" providerId="ADAL" clId="{EA2ED7D9-7ECF-416A-8981-721F0DAFC724}" dt="2024-11-01T13:43:37.347" v="1701" actId="47"/>
        <pc:sldMkLst>
          <pc:docMk/>
          <pc:sldMk cId="967962872" sldId="365"/>
        </pc:sldMkLst>
      </pc:sldChg>
      <pc:sldChg chg="addSp delSp modSp mod">
        <pc:chgData name="Melanie Parry" userId="47288cf3-d35f-4342-b32d-67a8b6067259" providerId="ADAL" clId="{EA2ED7D9-7ECF-416A-8981-721F0DAFC724}" dt="2024-11-05T09:36:18.177" v="5222" actId="20577"/>
        <pc:sldMkLst>
          <pc:docMk/>
          <pc:sldMk cId="2178510346" sldId="366"/>
        </pc:sldMkLst>
        <pc:spChg chg="mod">
          <ac:chgData name="Melanie Parry" userId="47288cf3-d35f-4342-b32d-67a8b6067259" providerId="ADAL" clId="{EA2ED7D9-7ECF-416A-8981-721F0DAFC724}" dt="2024-11-05T09:36:18.177" v="5222" actId="20577"/>
          <ac:spMkLst>
            <pc:docMk/>
            <pc:sldMk cId="2178510346" sldId="366"/>
            <ac:spMk id="4" creationId="{D7D468D5-7C80-6BF8-DB6C-AE6DE9303BBA}"/>
          </ac:spMkLst>
        </pc:spChg>
        <pc:spChg chg="mod">
          <ac:chgData name="Melanie Parry" userId="47288cf3-d35f-4342-b32d-67a8b6067259" providerId="ADAL" clId="{EA2ED7D9-7ECF-416A-8981-721F0DAFC724}" dt="2024-11-05T09:29:17.387" v="4964" actId="6549"/>
          <ac:spMkLst>
            <pc:docMk/>
            <pc:sldMk cId="2178510346" sldId="366"/>
            <ac:spMk id="5" creationId="{F1F9C5C0-C391-F882-9912-191C41988026}"/>
          </ac:spMkLst>
        </pc:spChg>
        <pc:spChg chg="add mod">
          <ac:chgData name="Melanie Parry" userId="47288cf3-d35f-4342-b32d-67a8b6067259" providerId="ADAL" clId="{EA2ED7D9-7ECF-416A-8981-721F0DAFC724}" dt="2024-11-04T15:28:44.985" v="4576" actId="1076"/>
          <ac:spMkLst>
            <pc:docMk/>
            <pc:sldMk cId="2178510346" sldId="366"/>
            <ac:spMk id="15" creationId="{8CC9BA9E-57AD-D69D-5CFA-61634E00EF0E}"/>
          </ac:spMkLst>
        </pc:spChg>
        <pc:spChg chg="add mod">
          <ac:chgData name="Melanie Parry" userId="47288cf3-d35f-4342-b32d-67a8b6067259" providerId="ADAL" clId="{EA2ED7D9-7ECF-416A-8981-721F0DAFC724}" dt="2024-11-04T15:28:44.985" v="4576" actId="1076"/>
          <ac:spMkLst>
            <pc:docMk/>
            <pc:sldMk cId="2178510346" sldId="366"/>
            <ac:spMk id="17" creationId="{855C0CF6-98CD-797C-ADFC-E17346D96113}"/>
          </ac:spMkLst>
        </pc:spChg>
        <pc:spChg chg="add mod">
          <ac:chgData name="Melanie Parry" userId="47288cf3-d35f-4342-b32d-67a8b6067259" providerId="ADAL" clId="{EA2ED7D9-7ECF-416A-8981-721F0DAFC724}" dt="2024-11-04T16:17:14.090" v="4683" actId="20577"/>
          <ac:spMkLst>
            <pc:docMk/>
            <pc:sldMk cId="2178510346" sldId="366"/>
            <ac:spMk id="27" creationId="{F1396648-3478-D6BF-6566-C833D96BEDA4}"/>
          </ac:spMkLst>
        </pc:spChg>
        <pc:graphicFrameChg chg="add mod">
          <ac:chgData name="Melanie Parry" userId="47288cf3-d35f-4342-b32d-67a8b6067259" providerId="ADAL" clId="{EA2ED7D9-7ECF-416A-8981-721F0DAFC724}" dt="2024-11-04T15:28:44.985" v="4576" actId="1076"/>
          <ac:graphicFrameMkLst>
            <pc:docMk/>
            <pc:sldMk cId="2178510346" sldId="366"/>
            <ac:graphicFrameMk id="14" creationId="{78EA31B7-777C-CAE5-03D9-AB3B9414B2A6}"/>
          </ac:graphicFrameMkLst>
        </pc:graphicFrameChg>
        <pc:cxnChg chg="add mod">
          <ac:chgData name="Melanie Parry" userId="47288cf3-d35f-4342-b32d-67a8b6067259" providerId="ADAL" clId="{EA2ED7D9-7ECF-416A-8981-721F0DAFC724}" dt="2024-11-04T16:18:50.333" v="4689" actId="1582"/>
          <ac:cxnSpMkLst>
            <pc:docMk/>
            <pc:sldMk cId="2178510346" sldId="366"/>
            <ac:cxnSpMk id="31" creationId="{141FC0DA-0A55-3596-48B9-239DC2B1A2BE}"/>
          </ac:cxnSpMkLst>
        </pc:cxnChg>
      </pc:sldChg>
      <pc:sldChg chg="addSp delSp modSp add del mod">
        <pc:chgData name="Melanie Parry" userId="47288cf3-d35f-4342-b32d-67a8b6067259" providerId="ADAL" clId="{EA2ED7D9-7ECF-416A-8981-721F0DAFC724}" dt="2024-11-01T13:43:44.181" v="1702" actId="47"/>
        <pc:sldMkLst>
          <pc:docMk/>
          <pc:sldMk cId="2555255456" sldId="367"/>
        </pc:sldMkLst>
      </pc:sldChg>
      <pc:sldChg chg="addSp delSp modSp add del mod setBg">
        <pc:chgData name="Melanie Parry" userId="47288cf3-d35f-4342-b32d-67a8b6067259" providerId="ADAL" clId="{EA2ED7D9-7ECF-416A-8981-721F0DAFC724}" dt="2024-11-04T11:21:35.181" v="4109" actId="47"/>
        <pc:sldMkLst>
          <pc:docMk/>
          <pc:sldMk cId="261160313" sldId="368"/>
        </pc:sldMkLst>
      </pc:sldChg>
      <pc:sldChg chg="delSp modSp add del mod">
        <pc:chgData name="Melanie Parry" userId="47288cf3-d35f-4342-b32d-67a8b6067259" providerId="ADAL" clId="{EA2ED7D9-7ECF-416A-8981-721F0DAFC724}" dt="2024-11-01T15:11:18.516" v="3279" actId="47"/>
        <pc:sldMkLst>
          <pc:docMk/>
          <pc:sldMk cId="32327779" sldId="369"/>
        </pc:sldMkLst>
      </pc:sldChg>
      <pc:sldChg chg="addSp delSp modSp add mod">
        <pc:chgData name="Melanie Parry" userId="47288cf3-d35f-4342-b32d-67a8b6067259" providerId="ADAL" clId="{EA2ED7D9-7ECF-416A-8981-721F0DAFC724}" dt="2024-11-08T15:37:35.198" v="7214" actId="1076"/>
        <pc:sldMkLst>
          <pc:docMk/>
          <pc:sldMk cId="883708521" sldId="369"/>
        </pc:sldMkLst>
        <pc:spChg chg="mod">
          <ac:chgData name="Melanie Parry" userId="47288cf3-d35f-4342-b32d-67a8b6067259" providerId="ADAL" clId="{EA2ED7D9-7ECF-416A-8981-721F0DAFC724}" dt="2024-11-05T09:35:42.217" v="5183" actId="20577"/>
          <ac:spMkLst>
            <pc:docMk/>
            <pc:sldMk cId="883708521" sldId="369"/>
            <ac:spMk id="4" creationId="{D55B2CC6-573B-CD4D-6FC8-8BE73380D5EF}"/>
          </ac:spMkLst>
        </pc:spChg>
        <pc:spChg chg="add mod">
          <ac:chgData name="Melanie Parry" userId="47288cf3-d35f-4342-b32d-67a8b6067259" providerId="ADAL" clId="{EA2ED7D9-7ECF-416A-8981-721F0DAFC724}" dt="2024-11-05T09:52:23.951" v="5508" actId="20577"/>
          <ac:spMkLst>
            <pc:docMk/>
            <pc:sldMk cId="883708521" sldId="369"/>
            <ac:spMk id="5" creationId="{D6A91356-38B6-FA30-FC5D-E2E04B1E23E9}"/>
          </ac:spMkLst>
        </pc:spChg>
        <pc:spChg chg="add mod">
          <ac:chgData name="Melanie Parry" userId="47288cf3-d35f-4342-b32d-67a8b6067259" providerId="ADAL" clId="{EA2ED7D9-7ECF-416A-8981-721F0DAFC724}" dt="2024-11-05T09:53:37.644" v="5541" actId="1076"/>
          <ac:spMkLst>
            <pc:docMk/>
            <pc:sldMk cId="883708521" sldId="369"/>
            <ac:spMk id="6" creationId="{3EC377D1-919E-5AB6-2A69-322C3A2B2BCD}"/>
          </ac:spMkLst>
        </pc:spChg>
        <pc:spChg chg="mod">
          <ac:chgData name="Melanie Parry" userId="47288cf3-d35f-4342-b32d-67a8b6067259" providerId="ADAL" clId="{EA2ED7D9-7ECF-416A-8981-721F0DAFC724}" dt="2024-11-01T15:11:37.907" v="3282"/>
          <ac:spMkLst>
            <pc:docMk/>
            <pc:sldMk cId="883708521" sldId="369"/>
            <ac:spMk id="10" creationId="{DC034269-C4B1-3C63-FC84-6430391CB978}"/>
          </ac:spMkLst>
        </pc:spChg>
        <pc:spChg chg="add mod">
          <ac:chgData name="Melanie Parry" userId="47288cf3-d35f-4342-b32d-67a8b6067259" providerId="ADAL" clId="{EA2ED7D9-7ECF-416A-8981-721F0DAFC724}" dt="2024-11-08T15:37:35.198" v="7214" actId="1076"/>
          <ac:spMkLst>
            <pc:docMk/>
            <pc:sldMk cId="883708521" sldId="369"/>
            <ac:spMk id="11" creationId="{1922F541-9F5C-6A58-F63F-E5A737F0E9CF}"/>
          </ac:spMkLst>
        </pc:spChg>
        <pc:grpChg chg="add mod">
          <ac:chgData name="Melanie Parry" userId="47288cf3-d35f-4342-b32d-67a8b6067259" providerId="ADAL" clId="{EA2ED7D9-7ECF-416A-8981-721F0DAFC724}" dt="2024-11-05T09:51:59.147" v="5457" actId="14100"/>
          <ac:grpSpMkLst>
            <pc:docMk/>
            <pc:sldMk cId="883708521" sldId="369"/>
            <ac:grpSpMk id="8" creationId="{77B40949-D132-1052-BC09-DC3045848820}"/>
          </ac:grpSpMkLst>
        </pc:grpChg>
        <pc:graphicFrameChg chg="mod">
          <ac:chgData name="Melanie Parry" userId="47288cf3-d35f-4342-b32d-67a8b6067259" providerId="ADAL" clId="{EA2ED7D9-7ECF-416A-8981-721F0DAFC724}" dt="2024-11-01T15:11:37.907" v="3282"/>
          <ac:graphicFrameMkLst>
            <pc:docMk/>
            <pc:sldMk cId="883708521" sldId="369"/>
            <ac:graphicFrameMk id="9" creationId="{A60AA45B-322E-35C3-D74F-9DBE82498660}"/>
          </ac:graphicFrameMkLst>
        </pc:graphicFrameChg>
      </pc:sldChg>
      <pc:sldChg chg="addSp delSp modSp add mod">
        <pc:chgData name="Melanie Parry" userId="47288cf3-d35f-4342-b32d-67a8b6067259" providerId="ADAL" clId="{EA2ED7D9-7ECF-416A-8981-721F0DAFC724}" dt="2024-11-07T14:59:21.071" v="7066"/>
        <pc:sldMkLst>
          <pc:docMk/>
          <pc:sldMk cId="1246224047" sldId="370"/>
        </pc:sldMkLst>
        <pc:spChg chg="mod">
          <ac:chgData name="Melanie Parry" userId="47288cf3-d35f-4342-b32d-67a8b6067259" providerId="ADAL" clId="{EA2ED7D9-7ECF-416A-8981-721F0DAFC724}" dt="2024-11-05T09:35:46.282" v="5185" actId="20577"/>
          <ac:spMkLst>
            <pc:docMk/>
            <pc:sldMk cId="1246224047" sldId="370"/>
            <ac:spMk id="4" creationId="{6EB0F1F4-49C9-EED3-22A1-06F384F5B356}"/>
          </ac:spMkLst>
        </pc:spChg>
        <pc:spChg chg="mod">
          <ac:chgData name="Melanie Parry" userId="47288cf3-d35f-4342-b32d-67a8b6067259" providerId="ADAL" clId="{EA2ED7D9-7ECF-416A-8981-721F0DAFC724}" dt="2024-11-05T09:14:55.754" v="4842" actId="20577"/>
          <ac:spMkLst>
            <pc:docMk/>
            <pc:sldMk cId="1246224047" sldId="370"/>
            <ac:spMk id="5" creationId="{57D3C790-759E-8D1C-F344-E4C3FD195C3D}"/>
          </ac:spMkLst>
        </pc:spChg>
        <pc:spChg chg="add mod">
          <ac:chgData name="Melanie Parry" userId="47288cf3-d35f-4342-b32d-67a8b6067259" providerId="ADAL" clId="{EA2ED7D9-7ECF-416A-8981-721F0DAFC724}" dt="2024-11-07T10:17:55.170" v="6976"/>
          <ac:spMkLst>
            <pc:docMk/>
            <pc:sldMk cId="1246224047" sldId="370"/>
            <ac:spMk id="12" creationId="{E7604C9D-6986-68A9-7EF6-5D0E896CB43A}"/>
          </ac:spMkLst>
        </pc:spChg>
        <pc:graphicFrameChg chg="add mod modGraphic">
          <ac:chgData name="Melanie Parry" userId="47288cf3-d35f-4342-b32d-67a8b6067259" providerId="ADAL" clId="{EA2ED7D9-7ECF-416A-8981-721F0DAFC724}" dt="2024-11-07T14:59:21.071" v="7066"/>
          <ac:graphicFrameMkLst>
            <pc:docMk/>
            <pc:sldMk cId="1246224047" sldId="370"/>
            <ac:graphicFrameMk id="6" creationId="{BE967A44-664F-CF69-29DB-426A2BAC56B2}"/>
          </ac:graphicFrameMkLst>
        </pc:graphicFrameChg>
        <pc:picChg chg="add mod">
          <ac:chgData name="Melanie Parry" userId="47288cf3-d35f-4342-b32d-67a8b6067259" providerId="ADAL" clId="{EA2ED7D9-7ECF-416A-8981-721F0DAFC724}" dt="2024-11-04T11:22:31.750" v="4133" actId="1076"/>
          <ac:picMkLst>
            <pc:docMk/>
            <pc:sldMk cId="1246224047" sldId="370"/>
            <ac:picMk id="8" creationId="{7D3FCACC-015D-1781-7AFE-69E3E5ADDBD2}"/>
          </ac:picMkLst>
        </pc:picChg>
        <pc:picChg chg="add mod">
          <ac:chgData name="Melanie Parry" userId="47288cf3-d35f-4342-b32d-67a8b6067259" providerId="ADAL" clId="{EA2ED7D9-7ECF-416A-8981-721F0DAFC724}" dt="2024-11-04T11:22:31.750" v="4133" actId="1076"/>
          <ac:picMkLst>
            <pc:docMk/>
            <pc:sldMk cId="1246224047" sldId="370"/>
            <ac:picMk id="9" creationId="{15B618CE-6CB1-CBA1-2444-EF7BC1541437}"/>
          </ac:picMkLst>
        </pc:picChg>
        <pc:picChg chg="add mod">
          <ac:chgData name="Melanie Parry" userId="47288cf3-d35f-4342-b32d-67a8b6067259" providerId="ADAL" clId="{EA2ED7D9-7ECF-416A-8981-721F0DAFC724}" dt="2024-11-04T11:22:31.750" v="4133" actId="1076"/>
          <ac:picMkLst>
            <pc:docMk/>
            <pc:sldMk cId="1246224047" sldId="370"/>
            <ac:picMk id="10" creationId="{2AF45685-E12F-F146-8BF3-6CBECF17AC54}"/>
          </ac:picMkLst>
        </pc:picChg>
      </pc:sldChg>
      <pc:sldChg chg="delSp modSp add del mod">
        <pc:chgData name="Melanie Parry" userId="47288cf3-d35f-4342-b32d-67a8b6067259" providerId="ADAL" clId="{EA2ED7D9-7ECF-416A-8981-721F0DAFC724}" dt="2024-11-04T11:21:38.574" v="4110" actId="47"/>
        <pc:sldMkLst>
          <pc:docMk/>
          <pc:sldMk cId="1803496152" sldId="371"/>
        </pc:sldMkLst>
      </pc:sldChg>
      <pc:sldChg chg="addSp delSp modSp add mod">
        <pc:chgData name="Melanie Parry" userId="47288cf3-d35f-4342-b32d-67a8b6067259" providerId="ADAL" clId="{EA2ED7D9-7ECF-416A-8981-721F0DAFC724}" dt="2024-11-07T14:59:09.388" v="7065" actId="14734"/>
        <pc:sldMkLst>
          <pc:docMk/>
          <pc:sldMk cId="182691474" sldId="372"/>
        </pc:sldMkLst>
        <pc:spChg chg="mod">
          <ac:chgData name="Melanie Parry" userId="47288cf3-d35f-4342-b32d-67a8b6067259" providerId="ADAL" clId="{EA2ED7D9-7ECF-416A-8981-721F0DAFC724}" dt="2024-11-05T09:44:00.562" v="5267" actId="1076"/>
          <ac:spMkLst>
            <pc:docMk/>
            <pc:sldMk cId="182691474" sldId="372"/>
            <ac:spMk id="4" creationId="{ACF75115-3C9B-DE6F-A8A9-B69CF294666E}"/>
          </ac:spMkLst>
        </pc:spChg>
        <pc:spChg chg="mod">
          <ac:chgData name="Melanie Parry" userId="47288cf3-d35f-4342-b32d-67a8b6067259" providerId="ADAL" clId="{EA2ED7D9-7ECF-416A-8981-721F0DAFC724}" dt="2024-11-05T09:44:20.170" v="5270" actId="113"/>
          <ac:spMkLst>
            <pc:docMk/>
            <pc:sldMk cId="182691474" sldId="372"/>
            <ac:spMk id="8" creationId="{1F7A9045-99C0-9822-B0E3-E01D27A655A3}"/>
          </ac:spMkLst>
        </pc:spChg>
        <pc:spChg chg="add mod">
          <ac:chgData name="Melanie Parry" userId="47288cf3-d35f-4342-b32d-67a8b6067259" providerId="ADAL" clId="{EA2ED7D9-7ECF-416A-8981-721F0DAFC724}" dt="2024-11-07T10:17:41.461" v="6974" actId="207"/>
          <ac:spMkLst>
            <pc:docMk/>
            <pc:sldMk cId="182691474" sldId="372"/>
            <ac:spMk id="11" creationId="{6362CAAA-7367-2D4D-BC75-764ACAB71594}"/>
          </ac:spMkLst>
        </pc:spChg>
        <pc:graphicFrameChg chg="add mod">
          <ac:chgData name="Melanie Parry" userId="47288cf3-d35f-4342-b32d-67a8b6067259" providerId="ADAL" clId="{EA2ED7D9-7ECF-416A-8981-721F0DAFC724}" dt="2024-11-05T09:46:58.882" v="5333" actId="1076"/>
          <ac:graphicFrameMkLst>
            <pc:docMk/>
            <pc:sldMk cId="182691474" sldId="372"/>
            <ac:graphicFrameMk id="5" creationId="{C4BB017F-57D0-3930-B62B-7C6F3BD66C69}"/>
          </ac:graphicFrameMkLst>
        </pc:graphicFrameChg>
        <pc:graphicFrameChg chg="mod modGraphic">
          <ac:chgData name="Melanie Parry" userId="47288cf3-d35f-4342-b32d-67a8b6067259" providerId="ADAL" clId="{EA2ED7D9-7ECF-416A-8981-721F0DAFC724}" dt="2024-11-07T14:59:09.388" v="7065" actId="14734"/>
          <ac:graphicFrameMkLst>
            <pc:docMk/>
            <pc:sldMk cId="182691474" sldId="372"/>
            <ac:graphicFrameMk id="6" creationId="{BFC612B7-496B-3064-B19B-019565AA4D81}"/>
          </ac:graphicFrameMkLst>
        </pc:graphicFrameChg>
        <pc:graphicFrameChg chg="mod">
          <ac:chgData name="Melanie Parry" userId="47288cf3-d35f-4342-b32d-67a8b6067259" providerId="ADAL" clId="{EA2ED7D9-7ECF-416A-8981-721F0DAFC724}" dt="2024-11-05T09:47:26.373" v="5340"/>
          <ac:graphicFrameMkLst>
            <pc:docMk/>
            <pc:sldMk cId="182691474" sldId="372"/>
            <ac:graphicFrameMk id="7" creationId="{D979B7BC-DE3E-DF86-C291-E4DF9C35B585}"/>
          </ac:graphicFrameMkLst>
        </pc:graphicFrameChg>
        <pc:picChg chg="mod">
          <ac:chgData name="Melanie Parry" userId="47288cf3-d35f-4342-b32d-67a8b6067259" providerId="ADAL" clId="{EA2ED7D9-7ECF-416A-8981-721F0DAFC724}" dt="2024-11-05T09:43:33.052" v="5264" actId="1035"/>
          <ac:picMkLst>
            <pc:docMk/>
            <pc:sldMk cId="182691474" sldId="372"/>
            <ac:picMk id="9" creationId="{CFAD8A66-A98C-E2C7-3F76-07A73ABEF5F5}"/>
          </ac:picMkLst>
        </pc:picChg>
        <pc:picChg chg="mod">
          <ac:chgData name="Melanie Parry" userId="47288cf3-d35f-4342-b32d-67a8b6067259" providerId="ADAL" clId="{EA2ED7D9-7ECF-416A-8981-721F0DAFC724}" dt="2024-11-05T09:43:33.052" v="5264" actId="1035"/>
          <ac:picMkLst>
            <pc:docMk/>
            <pc:sldMk cId="182691474" sldId="372"/>
            <ac:picMk id="12" creationId="{5F4B65BA-38B2-B70A-95B3-550E8C475D36}"/>
          </ac:picMkLst>
        </pc:picChg>
        <pc:picChg chg="mod">
          <ac:chgData name="Melanie Parry" userId="47288cf3-d35f-4342-b32d-67a8b6067259" providerId="ADAL" clId="{EA2ED7D9-7ECF-416A-8981-721F0DAFC724}" dt="2024-11-05T09:43:33.052" v="5264" actId="1035"/>
          <ac:picMkLst>
            <pc:docMk/>
            <pc:sldMk cId="182691474" sldId="372"/>
            <ac:picMk id="14" creationId="{C1525618-3119-CDAA-D0CD-57CBC918007F}"/>
          </ac:picMkLst>
        </pc:picChg>
        <pc:picChg chg="mod">
          <ac:chgData name="Melanie Parry" userId="47288cf3-d35f-4342-b32d-67a8b6067259" providerId="ADAL" clId="{EA2ED7D9-7ECF-416A-8981-721F0DAFC724}" dt="2024-11-05T09:43:33.052" v="5264" actId="1035"/>
          <ac:picMkLst>
            <pc:docMk/>
            <pc:sldMk cId="182691474" sldId="372"/>
            <ac:picMk id="16" creationId="{9E51F438-6598-831C-A4E4-C5E5DF98D903}"/>
          </ac:picMkLst>
        </pc:picChg>
        <pc:picChg chg="mod">
          <ac:chgData name="Melanie Parry" userId="47288cf3-d35f-4342-b32d-67a8b6067259" providerId="ADAL" clId="{EA2ED7D9-7ECF-416A-8981-721F0DAFC724}" dt="2024-11-05T09:43:33.052" v="5264" actId="1035"/>
          <ac:picMkLst>
            <pc:docMk/>
            <pc:sldMk cId="182691474" sldId="372"/>
            <ac:picMk id="17" creationId="{1D49EF98-0C69-C136-023E-694FB02BB41F}"/>
          </ac:picMkLst>
        </pc:picChg>
        <pc:picChg chg="mod">
          <ac:chgData name="Melanie Parry" userId="47288cf3-d35f-4342-b32d-67a8b6067259" providerId="ADAL" clId="{EA2ED7D9-7ECF-416A-8981-721F0DAFC724}" dt="2024-11-05T09:43:33.052" v="5264" actId="1035"/>
          <ac:picMkLst>
            <pc:docMk/>
            <pc:sldMk cId="182691474" sldId="372"/>
            <ac:picMk id="18" creationId="{8C4DCAE8-8BB8-CB4F-FDF0-383A36683087}"/>
          </ac:picMkLst>
        </pc:picChg>
      </pc:sldChg>
      <pc:sldChg chg="add del">
        <pc:chgData name="Melanie Parry" userId="47288cf3-d35f-4342-b32d-67a8b6067259" providerId="ADAL" clId="{EA2ED7D9-7ECF-416A-8981-721F0DAFC724}" dt="2024-11-04T16:19:16.890" v="4690" actId="47"/>
        <pc:sldMkLst>
          <pc:docMk/>
          <pc:sldMk cId="2073810492" sldId="373"/>
        </pc:sldMkLst>
      </pc:sldChg>
      <pc:sldChg chg="addSp delSp modSp add mod">
        <pc:chgData name="Melanie Parry" userId="47288cf3-d35f-4342-b32d-67a8b6067259" providerId="ADAL" clId="{EA2ED7D9-7ECF-416A-8981-721F0DAFC724}" dt="2024-11-08T15:59:26.187" v="7793" actId="113"/>
        <pc:sldMkLst>
          <pc:docMk/>
          <pc:sldMk cId="2873194210" sldId="373"/>
        </pc:sldMkLst>
        <pc:spChg chg="mod">
          <ac:chgData name="Melanie Parry" userId="47288cf3-d35f-4342-b32d-67a8b6067259" providerId="ADAL" clId="{EA2ED7D9-7ECF-416A-8981-721F0DAFC724}" dt="2024-11-06T12:18:04.128" v="6969" actId="20577"/>
          <ac:spMkLst>
            <pc:docMk/>
            <pc:sldMk cId="2873194210" sldId="373"/>
            <ac:spMk id="4" creationId="{DB384815-8AC1-D619-CCCA-3D03B3FB7006}"/>
          </ac:spMkLst>
        </pc:spChg>
        <pc:spChg chg="add mod">
          <ac:chgData name="Melanie Parry" userId="47288cf3-d35f-4342-b32d-67a8b6067259" providerId="ADAL" clId="{EA2ED7D9-7ECF-416A-8981-721F0DAFC724}" dt="2024-11-08T15:59:26.187" v="7793" actId="113"/>
          <ac:spMkLst>
            <pc:docMk/>
            <pc:sldMk cId="2873194210" sldId="373"/>
            <ac:spMk id="13" creationId="{10441500-3F7C-CD7D-28CB-17B1228B8C9D}"/>
          </ac:spMkLst>
        </pc:spChg>
      </pc:sldChg>
      <pc:sldChg chg="addSp new del mod">
        <pc:chgData name="Melanie Parry" userId="47288cf3-d35f-4342-b32d-67a8b6067259" providerId="ADAL" clId="{EA2ED7D9-7ECF-416A-8981-721F0DAFC724}" dt="2024-11-19T16:48:35.696" v="7802" actId="47"/>
        <pc:sldMkLst>
          <pc:docMk/>
          <pc:sldMk cId="705265557" sldId="374"/>
        </pc:sldMkLst>
      </pc:sldChg>
      <pc:sldChg chg="addSp new del mod">
        <pc:chgData name="Melanie Parry" userId="47288cf3-d35f-4342-b32d-67a8b6067259" providerId="ADAL" clId="{EA2ED7D9-7ECF-416A-8981-721F0DAFC724}" dt="2024-11-19T16:48:37.165" v="7803" actId="47"/>
        <pc:sldMkLst>
          <pc:docMk/>
          <pc:sldMk cId="3544408739" sldId="375"/>
        </pc:sldMkLst>
      </pc:sldChg>
      <pc:sldChg chg="addSp new del mod">
        <pc:chgData name="Melanie Parry" userId="47288cf3-d35f-4342-b32d-67a8b6067259" providerId="ADAL" clId="{EA2ED7D9-7ECF-416A-8981-721F0DAFC724}" dt="2024-11-19T16:48:37.989" v="7804" actId="47"/>
        <pc:sldMkLst>
          <pc:docMk/>
          <pc:sldMk cId="4031107945" sldId="376"/>
        </pc:sldMkLst>
      </pc:sldChg>
      <pc:sldChg chg="addSp new del mod">
        <pc:chgData name="Melanie Parry" userId="47288cf3-d35f-4342-b32d-67a8b6067259" providerId="ADAL" clId="{EA2ED7D9-7ECF-416A-8981-721F0DAFC724}" dt="2024-11-19T16:48:38.923" v="7805" actId="47"/>
        <pc:sldMkLst>
          <pc:docMk/>
          <pc:sldMk cId="2559817139" sldId="377"/>
        </pc:sldMkLst>
      </pc:sldChg>
    </pc:docChg>
  </pc:docChgLst>
  <pc:docChgLst>
    <pc:chgData name="Lee Heard" userId="S::lheard@rda.org.uk::643d7806-de3f-4126-8612-6d923a467276" providerId="AD" clId="Web-{388F88B5-19F7-7709-303C-997E7E900EE0}"/>
    <pc:docChg chg="modSld">
      <pc:chgData name="Lee Heard" userId="S::lheard@rda.org.uk::643d7806-de3f-4126-8612-6d923a467276" providerId="AD" clId="Web-{388F88B5-19F7-7709-303C-997E7E900EE0}" dt="2024-11-14T22:38:39.674" v="14" actId="1076"/>
      <pc:docMkLst>
        <pc:docMk/>
      </pc:docMkLst>
      <pc:sldChg chg="modSp">
        <pc:chgData name="Lee Heard" userId="S::lheard@rda.org.uk::643d7806-de3f-4126-8612-6d923a467276" providerId="AD" clId="Web-{388F88B5-19F7-7709-303C-997E7E900EE0}" dt="2024-11-14T22:38:39.674" v="14" actId="1076"/>
        <pc:sldMkLst>
          <pc:docMk/>
          <pc:sldMk cId="182691474" sldId="372"/>
        </pc:sldMkLst>
        <pc:spChg chg="mod">
          <ac:chgData name="Lee Heard" userId="S::lheard@rda.org.uk::643d7806-de3f-4126-8612-6d923a467276" providerId="AD" clId="Web-{388F88B5-19F7-7709-303C-997E7E900EE0}" dt="2024-11-14T22:38:37.284" v="4" actId="1076"/>
          <ac:spMkLst>
            <pc:docMk/>
            <pc:sldMk cId="182691474" sldId="372"/>
            <ac:spMk id="8" creationId="{1F7A9045-99C0-9822-B0E3-E01D27A655A3}"/>
          </ac:spMkLst>
        </pc:spChg>
        <pc:spChg chg="mod">
          <ac:chgData name="Lee Heard" userId="S::lheard@rda.org.uk::643d7806-de3f-4126-8612-6d923a467276" providerId="AD" clId="Web-{388F88B5-19F7-7709-303C-997E7E900EE0}" dt="2024-11-14T22:38:37.534" v="12" actId="1076"/>
          <ac:spMkLst>
            <pc:docMk/>
            <pc:sldMk cId="182691474" sldId="372"/>
            <ac:spMk id="11" creationId="{6362CAAA-7367-2D4D-BC75-764ACAB71594}"/>
          </ac:spMkLst>
        </pc:spChg>
        <pc:graphicFrameChg chg="mod">
          <ac:chgData name="Lee Heard" userId="S::lheard@rda.org.uk::643d7806-de3f-4126-8612-6d923a467276" providerId="AD" clId="Web-{388F88B5-19F7-7709-303C-997E7E900EE0}" dt="2024-11-14T22:38:37.502" v="11" actId="1076"/>
          <ac:graphicFrameMkLst>
            <pc:docMk/>
            <pc:sldMk cId="182691474" sldId="372"/>
            <ac:graphicFrameMk id="5" creationId="{C4BB017F-57D0-3930-B62B-7C6F3BD66C69}"/>
          </ac:graphicFrameMkLst>
        </pc:graphicFrameChg>
        <pc:graphicFrameChg chg="mod">
          <ac:chgData name="Lee Heard" userId="S::lheard@rda.org.uk::643d7806-de3f-4126-8612-6d923a467276" providerId="AD" clId="Web-{388F88B5-19F7-7709-303C-997E7E900EE0}" dt="2024-11-14T22:38:37.205" v="2" actId="1076"/>
          <ac:graphicFrameMkLst>
            <pc:docMk/>
            <pc:sldMk cId="182691474" sldId="372"/>
            <ac:graphicFrameMk id="6" creationId="{BFC612B7-496B-3064-B19B-019565AA4D81}"/>
          </ac:graphicFrameMkLst>
        </pc:graphicFrameChg>
        <pc:graphicFrameChg chg="mod">
          <ac:chgData name="Lee Heard" userId="S::lheard@rda.org.uk::643d7806-de3f-4126-8612-6d923a467276" providerId="AD" clId="Web-{388F88B5-19F7-7709-303C-997E7E900EE0}" dt="2024-11-14T22:38:37.252" v="3" actId="1076"/>
          <ac:graphicFrameMkLst>
            <pc:docMk/>
            <pc:sldMk cId="182691474" sldId="372"/>
            <ac:graphicFrameMk id="7" creationId="{D979B7BC-DE3E-DF86-C291-E4DF9C35B585}"/>
          </ac:graphicFrameMkLst>
        </pc:graphicFrameChg>
        <pc:picChg chg="mod">
          <ac:chgData name="Lee Heard" userId="S::lheard@rda.org.uk::643d7806-de3f-4126-8612-6d923a467276" providerId="AD" clId="Web-{388F88B5-19F7-7709-303C-997E7E900EE0}" dt="2024-11-14T22:38:30.455" v="1" actId="1076"/>
          <ac:picMkLst>
            <pc:docMk/>
            <pc:sldMk cId="182691474" sldId="372"/>
            <ac:picMk id="2" creationId="{4E814941-C848-410D-8DAB-788338D462F2}"/>
          </ac:picMkLst>
        </pc:picChg>
        <pc:picChg chg="mod">
          <ac:chgData name="Lee Heard" userId="S::lheard@rda.org.uk::643d7806-de3f-4126-8612-6d923a467276" providerId="AD" clId="Web-{388F88B5-19F7-7709-303C-997E7E900EE0}" dt="2024-11-14T22:38:39.674" v="14" actId="1076"/>
          <ac:picMkLst>
            <pc:docMk/>
            <pc:sldMk cId="182691474" sldId="372"/>
            <ac:picMk id="3" creationId="{661D1234-5A97-8E32-A7E7-64AE66FFBC45}"/>
          </ac:picMkLst>
        </pc:picChg>
        <pc:picChg chg="mod">
          <ac:chgData name="Lee Heard" userId="S::lheard@rda.org.uk::643d7806-de3f-4126-8612-6d923a467276" providerId="AD" clId="Web-{388F88B5-19F7-7709-303C-997E7E900EE0}" dt="2024-11-14T22:38:37.315" v="5" actId="1076"/>
          <ac:picMkLst>
            <pc:docMk/>
            <pc:sldMk cId="182691474" sldId="372"/>
            <ac:picMk id="9" creationId="{CFAD8A66-A98C-E2C7-3F76-07A73ABEF5F5}"/>
          </ac:picMkLst>
        </pc:picChg>
        <pc:picChg chg="mod">
          <ac:chgData name="Lee Heard" userId="S::lheard@rda.org.uk::643d7806-de3f-4126-8612-6d923a467276" providerId="AD" clId="Web-{388F88B5-19F7-7709-303C-997E7E900EE0}" dt="2024-11-14T22:38:37.346" v="6" actId="1076"/>
          <ac:picMkLst>
            <pc:docMk/>
            <pc:sldMk cId="182691474" sldId="372"/>
            <ac:picMk id="12" creationId="{5F4B65BA-38B2-B70A-95B3-550E8C475D36}"/>
          </ac:picMkLst>
        </pc:picChg>
        <pc:picChg chg="mod">
          <ac:chgData name="Lee Heard" userId="S::lheard@rda.org.uk::643d7806-de3f-4126-8612-6d923a467276" providerId="AD" clId="Web-{388F88B5-19F7-7709-303C-997E7E900EE0}" dt="2024-11-14T22:38:37.377" v="7" actId="1076"/>
          <ac:picMkLst>
            <pc:docMk/>
            <pc:sldMk cId="182691474" sldId="372"/>
            <ac:picMk id="14" creationId="{C1525618-3119-CDAA-D0CD-57CBC918007F}"/>
          </ac:picMkLst>
        </pc:picChg>
        <pc:picChg chg="mod">
          <ac:chgData name="Lee Heard" userId="S::lheard@rda.org.uk::643d7806-de3f-4126-8612-6d923a467276" providerId="AD" clId="Web-{388F88B5-19F7-7709-303C-997E7E900EE0}" dt="2024-11-14T22:38:37.409" v="8" actId="1076"/>
          <ac:picMkLst>
            <pc:docMk/>
            <pc:sldMk cId="182691474" sldId="372"/>
            <ac:picMk id="16" creationId="{9E51F438-6598-831C-A4E4-C5E5DF98D903}"/>
          </ac:picMkLst>
        </pc:picChg>
        <pc:picChg chg="mod">
          <ac:chgData name="Lee Heard" userId="S::lheard@rda.org.uk::643d7806-de3f-4126-8612-6d923a467276" providerId="AD" clId="Web-{388F88B5-19F7-7709-303C-997E7E900EE0}" dt="2024-11-14T22:38:37.440" v="9" actId="1076"/>
          <ac:picMkLst>
            <pc:docMk/>
            <pc:sldMk cId="182691474" sldId="372"/>
            <ac:picMk id="17" creationId="{1D49EF98-0C69-C136-023E-694FB02BB41F}"/>
          </ac:picMkLst>
        </pc:picChg>
        <pc:picChg chg="mod">
          <ac:chgData name="Lee Heard" userId="S::lheard@rda.org.uk::643d7806-de3f-4126-8612-6d923a467276" providerId="AD" clId="Web-{388F88B5-19F7-7709-303C-997E7E900EE0}" dt="2024-11-14T22:38:37.471" v="10" actId="1076"/>
          <ac:picMkLst>
            <pc:docMk/>
            <pc:sldMk cId="182691474" sldId="372"/>
            <ac:picMk id="18" creationId="{8C4DCAE8-8BB8-CB4F-FDF0-383A36683087}"/>
          </ac:picMkLst>
        </pc:picChg>
      </pc:sldChg>
    </pc:docChg>
  </pc:docChgLst>
  <pc:docChgLst>
    <pc:chgData name="Lee Heard" userId="S::lheard@rda.org.uk::643d7806-de3f-4126-8612-6d923a467276" providerId="AD" clId="Web-{CC6A953C-859A-F3E4-AA87-42AE45C6504C}"/>
    <pc:docChg chg="modSld">
      <pc:chgData name="Lee Heard" userId="S::lheard@rda.org.uk::643d7806-de3f-4126-8612-6d923a467276" providerId="AD" clId="Web-{CC6A953C-859A-F3E4-AA87-42AE45C6504C}" dt="2025-01-07T16:28:57.808" v="0"/>
      <pc:docMkLst>
        <pc:docMk/>
      </pc:docMkLst>
      <pc:sldChg chg="mod modShow">
        <pc:chgData name="Lee Heard" userId="S::lheard@rda.org.uk::643d7806-de3f-4126-8612-6d923a467276" providerId="AD" clId="Web-{CC6A953C-859A-F3E4-AA87-42AE45C6504C}" dt="2025-01-07T16:28:57.808" v="0"/>
        <pc:sldMkLst>
          <pc:docMk/>
          <pc:sldMk cId="2873194210" sldId="373"/>
        </pc:sldMkLst>
      </pc:sldChg>
    </pc:docChg>
  </pc:docChgLst>
  <pc:docChgLst>
    <pc:chgData name="Lee Heard" userId="643d7806-de3f-4126-8612-6d923a467276" providerId="ADAL" clId="{7EF04C6C-FB9C-4370-91A3-A2A93E09C259}"/>
    <pc:docChg chg="undo custSel addSld modSld">
      <pc:chgData name="Lee Heard" userId="643d7806-de3f-4126-8612-6d923a467276" providerId="ADAL" clId="{7EF04C6C-FB9C-4370-91A3-A2A93E09C259}" dt="2025-01-08T16:04:44.770" v="1436" actId="20577"/>
      <pc:docMkLst>
        <pc:docMk/>
      </pc:docMkLst>
      <pc:sldChg chg="modSp mod">
        <pc:chgData name="Lee Heard" userId="643d7806-de3f-4126-8612-6d923a467276" providerId="ADAL" clId="{7EF04C6C-FB9C-4370-91A3-A2A93E09C259}" dt="2024-11-20T20:39:33.853" v="882" actId="20577"/>
        <pc:sldMkLst>
          <pc:docMk/>
          <pc:sldMk cId="3178663235" sldId="340"/>
        </pc:sldMkLst>
        <pc:spChg chg="mod">
          <ac:chgData name="Lee Heard" userId="643d7806-de3f-4126-8612-6d923a467276" providerId="ADAL" clId="{7EF04C6C-FB9C-4370-91A3-A2A93E09C259}" dt="2024-11-20T20:39:33.853" v="882" actId="20577"/>
          <ac:spMkLst>
            <pc:docMk/>
            <pc:sldMk cId="3178663235" sldId="340"/>
            <ac:spMk id="7" creationId="{2CEC4C77-CBE4-D5BE-B411-071B85BBE896}"/>
          </ac:spMkLst>
        </pc:spChg>
      </pc:sldChg>
      <pc:sldChg chg="modSp mod">
        <pc:chgData name="Lee Heard" userId="643d7806-de3f-4126-8612-6d923a467276" providerId="ADAL" clId="{7EF04C6C-FB9C-4370-91A3-A2A93E09C259}" dt="2025-01-08T15:58:23.898" v="1354" actId="20577"/>
        <pc:sldMkLst>
          <pc:docMk/>
          <pc:sldMk cId="3702392036" sldId="360"/>
        </pc:sldMkLst>
        <pc:spChg chg="mod">
          <ac:chgData name="Lee Heard" userId="643d7806-de3f-4126-8612-6d923a467276" providerId="ADAL" clId="{7EF04C6C-FB9C-4370-91A3-A2A93E09C259}" dt="2024-11-20T20:30:37.021" v="64" actId="20577"/>
          <ac:spMkLst>
            <pc:docMk/>
            <pc:sldMk cId="3702392036" sldId="360"/>
            <ac:spMk id="5" creationId="{8951DADC-072B-9809-F838-D98B06F3245E}"/>
          </ac:spMkLst>
        </pc:spChg>
        <pc:spChg chg="mod">
          <ac:chgData name="Lee Heard" userId="643d7806-de3f-4126-8612-6d923a467276" providerId="ADAL" clId="{7EF04C6C-FB9C-4370-91A3-A2A93E09C259}" dt="2025-01-08T15:58:23.898" v="1354" actId="20577"/>
          <ac:spMkLst>
            <pc:docMk/>
            <pc:sldMk cId="3702392036" sldId="360"/>
            <ac:spMk id="8" creationId="{95BCF5FD-DBE9-412E-3D9D-FAE506523A68}"/>
          </ac:spMkLst>
        </pc:spChg>
        <pc:graphicFrameChg chg="mod">
          <ac:chgData name="Lee Heard" userId="643d7806-de3f-4126-8612-6d923a467276" providerId="ADAL" clId="{7EF04C6C-FB9C-4370-91A3-A2A93E09C259}" dt="2025-01-08T15:52:30.010" v="1204" actId="2085"/>
          <ac:graphicFrameMkLst>
            <pc:docMk/>
            <pc:sldMk cId="3702392036" sldId="360"/>
            <ac:graphicFrameMk id="6" creationId="{B2657D94-E588-4FC3-6559-6BB3383F3C8F}"/>
          </ac:graphicFrameMkLst>
        </pc:graphicFrameChg>
      </pc:sldChg>
      <pc:sldChg chg="addSp delSp modSp mod">
        <pc:chgData name="Lee Heard" userId="643d7806-de3f-4126-8612-6d923a467276" providerId="ADAL" clId="{7EF04C6C-FB9C-4370-91A3-A2A93E09C259}" dt="2025-01-08T15:59:30.490" v="1407" actId="1076"/>
        <pc:sldMkLst>
          <pc:docMk/>
          <pc:sldMk cId="1803034802" sldId="363"/>
        </pc:sldMkLst>
        <pc:spChg chg="del mod">
          <ac:chgData name="Lee Heard" userId="643d7806-de3f-4126-8612-6d923a467276" providerId="ADAL" clId="{7EF04C6C-FB9C-4370-91A3-A2A93E09C259}" dt="2025-01-08T15:59:27.793" v="1406" actId="478"/>
          <ac:spMkLst>
            <pc:docMk/>
            <pc:sldMk cId="1803034802" sldId="363"/>
            <ac:spMk id="5" creationId="{5E869040-AAFF-F3EF-888F-40EE15BAC9AA}"/>
          </ac:spMkLst>
        </pc:spChg>
        <pc:spChg chg="add mod">
          <ac:chgData name="Lee Heard" userId="643d7806-de3f-4126-8612-6d923a467276" providerId="ADAL" clId="{7EF04C6C-FB9C-4370-91A3-A2A93E09C259}" dt="2025-01-08T15:59:30.490" v="1407" actId="1076"/>
          <ac:spMkLst>
            <pc:docMk/>
            <pc:sldMk cId="1803034802" sldId="363"/>
            <ac:spMk id="8" creationId="{F7E0B6F7-8519-55C0-4D7B-0873FA0D496C}"/>
          </ac:spMkLst>
        </pc:spChg>
        <pc:spChg chg="mod">
          <ac:chgData name="Lee Heard" userId="643d7806-de3f-4126-8612-6d923a467276" providerId="ADAL" clId="{7EF04C6C-FB9C-4370-91A3-A2A93E09C259}" dt="2024-11-20T20:32:23.065" v="224" actId="6549"/>
          <ac:spMkLst>
            <pc:docMk/>
            <pc:sldMk cId="1803034802" sldId="363"/>
            <ac:spMk id="12" creationId="{36541164-F04B-6499-E474-245C11688002}"/>
          </ac:spMkLst>
        </pc:spChg>
        <pc:graphicFrameChg chg="mod">
          <ac:chgData name="Lee Heard" userId="643d7806-de3f-4126-8612-6d923a467276" providerId="ADAL" clId="{7EF04C6C-FB9C-4370-91A3-A2A93E09C259}" dt="2025-01-08T15:52:50.006" v="1209" actId="2085"/>
          <ac:graphicFrameMkLst>
            <pc:docMk/>
            <pc:sldMk cId="1803034802" sldId="363"/>
            <ac:graphicFrameMk id="9" creationId="{B9BC4DED-EAD8-7E0E-2495-BECF42DC7290}"/>
          </ac:graphicFrameMkLst>
        </pc:graphicFrameChg>
      </pc:sldChg>
      <pc:sldChg chg="modSp mod">
        <pc:chgData name="Lee Heard" userId="643d7806-de3f-4126-8612-6d923a467276" providerId="ADAL" clId="{7EF04C6C-FB9C-4370-91A3-A2A93E09C259}" dt="2025-01-08T16:04:44.770" v="1436" actId="20577"/>
        <pc:sldMkLst>
          <pc:docMk/>
          <pc:sldMk cId="2178510346" sldId="366"/>
        </pc:sldMkLst>
        <pc:spChg chg="mod">
          <ac:chgData name="Lee Heard" userId="643d7806-de3f-4126-8612-6d923a467276" providerId="ADAL" clId="{7EF04C6C-FB9C-4370-91A3-A2A93E09C259}" dt="2025-01-08T16:04:44.770" v="1436" actId="20577"/>
          <ac:spMkLst>
            <pc:docMk/>
            <pc:sldMk cId="2178510346" sldId="366"/>
            <ac:spMk id="27" creationId="{F1396648-3478-D6BF-6566-C833D96BEDA4}"/>
          </ac:spMkLst>
        </pc:spChg>
      </pc:sldChg>
      <pc:sldChg chg="addSp delSp modSp mod">
        <pc:chgData name="Lee Heard" userId="643d7806-de3f-4126-8612-6d923a467276" providerId="ADAL" clId="{7EF04C6C-FB9C-4370-91A3-A2A93E09C259}" dt="2025-01-08T15:58:59.197" v="1378" actId="1076"/>
        <pc:sldMkLst>
          <pc:docMk/>
          <pc:sldMk cId="883708521" sldId="369"/>
        </pc:sldMkLst>
        <pc:spChg chg="mod">
          <ac:chgData name="Lee Heard" userId="643d7806-de3f-4126-8612-6d923a467276" providerId="ADAL" clId="{7EF04C6C-FB9C-4370-91A3-A2A93E09C259}" dt="2024-11-20T20:39:42.386" v="885" actId="20577"/>
          <ac:spMkLst>
            <pc:docMk/>
            <pc:sldMk cId="883708521" sldId="369"/>
            <ac:spMk id="4" creationId="{D55B2CC6-573B-CD4D-6FC8-8BE73380D5EF}"/>
          </ac:spMkLst>
        </pc:spChg>
        <pc:spChg chg="del mod">
          <ac:chgData name="Lee Heard" userId="643d7806-de3f-4126-8612-6d923a467276" providerId="ADAL" clId="{7EF04C6C-FB9C-4370-91A3-A2A93E09C259}" dt="2025-01-08T15:58:56.141" v="1377" actId="478"/>
          <ac:spMkLst>
            <pc:docMk/>
            <pc:sldMk cId="883708521" sldId="369"/>
            <ac:spMk id="5" creationId="{D6A91356-38B6-FA30-FC5D-E2E04B1E23E9}"/>
          </ac:spMkLst>
        </pc:spChg>
        <pc:spChg chg="mod">
          <ac:chgData name="Lee Heard" userId="643d7806-de3f-4126-8612-6d923a467276" providerId="ADAL" clId="{7EF04C6C-FB9C-4370-91A3-A2A93E09C259}" dt="2024-11-20T20:36:02.972" v="402" actId="20577"/>
          <ac:spMkLst>
            <pc:docMk/>
            <pc:sldMk cId="883708521" sldId="369"/>
            <ac:spMk id="11" creationId="{1922F541-9F5C-6A58-F63F-E5A737F0E9CF}"/>
          </ac:spMkLst>
        </pc:spChg>
        <pc:spChg chg="add mod">
          <ac:chgData name="Lee Heard" userId="643d7806-de3f-4126-8612-6d923a467276" providerId="ADAL" clId="{7EF04C6C-FB9C-4370-91A3-A2A93E09C259}" dt="2025-01-08T15:58:59.197" v="1378" actId="1076"/>
          <ac:spMkLst>
            <pc:docMk/>
            <pc:sldMk cId="883708521" sldId="369"/>
            <ac:spMk id="12" creationId="{0FEF34D9-3368-FCC8-D713-0A85EBCFCCE5}"/>
          </ac:spMkLst>
        </pc:spChg>
        <pc:graphicFrameChg chg="mod">
          <ac:chgData name="Lee Heard" userId="643d7806-de3f-4126-8612-6d923a467276" providerId="ADAL" clId="{7EF04C6C-FB9C-4370-91A3-A2A93E09C259}" dt="2025-01-08T15:52:36.278" v="1205" actId="2085"/>
          <ac:graphicFrameMkLst>
            <pc:docMk/>
            <pc:sldMk cId="883708521" sldId="369"/>
            <ac:graphicFrameMk id="9" creationId="{A60AA45B-322E-35C3-D74F-9DBE82498660}"/>
          </ac:graphicFrameMkLst>
        </pc:graphicFrameChg>
      </pc:sldChg>
      <pc:sldChg chg="delSp modSp mod">
        <pc:chgData name="Lee Heard" userId="643d7806-de3f-4126-8612-6d923a467276" providerId="ADAL" clId="{7EF04C6C-FB9C-4370-91A3-A2A93E09C259}" dt="2025-01-08T15:49:15.095" v="1166" actId="20577"/>
        <pc:sldMkLst>
          <pc:docMk/>
          <pc:sldMk cId="1246224047" sldId="370"/>
        </pc:sldMkLst>
        <pc:spChg chg="mod">
          <ac:chgData name="Lee Heard" userId="643d7806-de3f-4126-8612-6d923a467276" providerId="ADAL" clId="{7EF04C6C-FB9C-4370-91A3-A2A93E09C259}" dt="2024-11-20T20:29:33.619" v="4" actId="20577"/>
          <ac:spMkLst>
            <pc:docMk/>
            <pc:sldMk cId="1246224047" sldId="370"/>
            <ac:spMk id="4" creationId="{6EB0F1F4-49C9-EED3-22A1-06F384F5B356}"/>
          </ac:spMkLst>
        </pc:spChg>
        <pc:spChg chg="mod">
          <ac:chgData name="Lee Heard" userId="643d7806-de3f-4126-8612-6d923a467276" providerId="ADAL" clId="{7EF04C6C-FB9C-4370-91A3-A2A93E09C259}" dt="2024-11-20T20:41:43.574" v="1088" actId="20577"/>
          <ac:spMkLst>
            <pc:docMk/>
            <pc:sldMk cId="1246224047" sldId="370"/>
            <ac:spMk id="5" creationId="{57D3C790-759E-8D1C-F344-E4C3FD195C3D}"/>
          </ac:spMkLst>
        </pc:spChg>
        <pc:graphicFrameChg chg="mod modGraphic">
          <ac:chgData name="Lee Heard" userId="643d7806-de3f-4126-8612-6d923a467276" providerId="ADAL" clId="{7EF04C6C-FB9C-4370-91A3-A2A93E09C259}" dt="2025-01-08T15:49:15.095" v="1166" actId="20577"/>
          <ac:graphicFrameMkLst>
            <pc:docMk/>
            <pc:sldMk cId="1246224047" sldId="370"/>
            <ac:graphicFrameMk id="6" creationId="{BE967A44-664F-CF69-29DB-426A2BAC56B2}"/>
          </ac:graphicFrameMkLst>
        </pc:graphicFrameChg>
        <pc:picChg chg="del mod">
          <ac:chgData name="Lee Heard" userId="643d7806-de3f-4126-8612-6d923a467276" providerId="ADAL" clId="{7EF04C6C-FB9C-4370-91A3-A2A93E09C259}" dt="2025-01-08T15:49:04.511" v="1163" actId="478"/>
          <ac:picMkLst>
            <pc:docMk/>
            <pc:sldMk cId="1246224047" sldId="370"/>
            <ac:picMk id="8" creationId="{7D3FCACC-015D-1781-7AFE-69E3E5ADDBD2}"/>
          </ac:picMkLst>
        </pc:picChg>
        <pc:picChg chg="del mod">
          <ac:chgData name="Lee Heard" userId="643d7806-de3f-4126-8612-6d923a467276" providerId="ADAL" clId="{7EF04C6C-FB9C-4370-91A3-A2A93E09C259}" dt="2025-01-08T15:49:04.010" v="1162" actId="478"/>
          <ac:picMkLst>
            <pc:docMk/>
            <pc:sldMk cId="1246224047" sldId="370"/>
            <ac:picMk id="9" creationId="{15B618CE-6CB1-CBA1-2444-EF7BC1541437}"/>
          </ac:picMkLst>
        </pc:picChg>
        <pc:picChg chg="del mod">
          <ac:chgData name="Lee Heard" userId="643d7806-de3f-4126-8612-6d923a467276" providerId="ADAL" clId="{7EF04C6C-FB9C-4370-91A3-A2A93E09C259}" dt="2025-01-08T15:49:03.301" v="1161" actId="478"/>
          <ac:picMkLst>
            <pc:docMk/>
            <pc:sldMk cId="1246224047" sldId="370"/>
            <ac:picMk id="10" creationId="{2AF45685-E12F-F146-8BF3-6CBECF17AC54}"/>
          </ac:picMkLst>
        </pc:picChg>
      </pc:sldChg>
      <pc:sldChg chg="modSp mod">
        <pc:chgData name="Lee Heard" userId="643d7806-de3f-4126-8612-6d923a467276" providerId="ADAL" clId="{7EF04C6C-FB9C-4370-91A3-A2A93E09C259}" dt="2025-01-08T15:59:55.084" v="1409" actId="207"/>
        <pc:sldMkLst>
          <pc:docMk/>
          <pc:sldMk cId="182691474" sldId="372"/>
        </pc:sldMkLst>
        <pc:spChg chg="mod">
          <ac:chgData name="Lee Heard" userId="643d7806-de3f-4126-8612-6d923a467276" providerId="ADAL" clId="{7EF04C6C-FB9C-4370-91A3-A2A93E09C259}" dt="2024-11-20T20:29:20.276" v="1" actId="1076"/>
          <ac:spMkLst>
            <pc:docMk/>
            <pc:sldMk cId="182691474" sldId="372"/>
            <ac:spMk id="4" creationId="{ACF75115-3C9B-DE6F-A8A9-B69CF294666E}"/>
          </ac:spMkLst>
        </pc:spChg>
        <pc:graphicFrameChg chg="mod">
          <ac:chgData name="Lee Heard" userId="643d7806-de3f-4126-8612-6d923a467276" providerId="ADAL" clId="{7EF04C6C-FB9C-4370-91A3-A2A93E09C259}" dt="2025-01-08T15:59:48.557" v="1408" actId="207"/>
          <ac:graphicFrameMkLst>
            <pc:docMk/>
            <pc:sldMk cId="182691474" sldId="372"/>
            <ac:graphicFrameMk id="5" creationId="{C4BB017F-57D0-3930-B62B-7C6F3BD66C69}"/>
          </ac:graphicFrameMkLst>
        </pc:graphicFrameChg>
        <pc:graphicFrameChg chg="mod modGraphic">
          <ac:chgData name="Lee Heard" userId="643d7806-de3f-4126-8612-6d923a467276" providerId="ADAL" clId="{7EF04C6C-FB9C-4370-91A3-A2A93E09C259}" dt="2025-01-08T15:47:25.743" v="1146"/>
          <ac:graphicFrameMkLst>
            <pc:docMk/>
            <pc:sldMk cId="182691474" sldId="372"/>
            <ac:graphicFrameMk id="6" creationId="{BFC612B7-496B-3064-B19B-019565AA4D81}"/>
          </ac:graphicFrameMkLst>
        </pc:graphicFrameChg>
        <pc:graphicFrameChg chg="mod">
          <ac:chgData name="Lee Heard" userId="643d7806-de3f-4126-8612-6d923a467276" providerId="ADAL" clId="{7EF04C6C-FB9C-4370-91A3-A2A93E09C259}" dt="2025-01-08T15:59:55.084" v="1409" actId="207"/>
          <ac:graphicFrameMkLst>
            <pc:docMk/>
            <pc:sldMk cId="182691474" sldId="372"/>
            <ac:graphicFrameMk id="7" creationId="{D979B7BC-DE3E-DF86-C291-E4DF9C35B585}"/>
          </ac:graphicFrameMkLst>
        </pc:graphicFrameChg>
        <pc:picChg chg="mod">
          <ac:chgData name="Lee Heard" userId="643d7806-de3f-4126-8612-6d923a467276" providerId="ADAL" clId="{7EF04C6C-FB9C-4370-91A3-A2A93E09C259}" dt="2024-11-20T20:29:16.820" v="0" actId="1076"/>
          <ac:picMkLst>
            <pc:docMk/>
            <pc:sldMk cId="182691474" sldId="372"/>
            <ac:picMk id="2" creationId="{4E814941-C848-410D-8DAB-788338D462F2}"/>
          </ac:picMkLst>
        </pc:picChg>
        <pc:picChg chg="mod">
          <ac:chgData name="Lee Heard" userId="643d7806-de3f-4126-8612-6d923a467276" providerId="ADAL" clId="{7EF04C6C-FB9C-4370-91A3-A2A93E09C259}" dt="2024-11-20T20:29:23.730" v="2" actId="1076"/>
          <ac:picMkLst>
            <pc:docMk/>
            <pc:sldMk cId="182691474" sldId="372"/>
            <ac:picMk id="3" creationId="{661D1234-5A97-8E32-A7E7-64AE66FFBC45}"/>
          </ac:picMkLst>
        </pc:picChg>
        <pc:picChg chg="mod">
          <ac:chgData name="Lee Heard" userId="643d7806-de3f-4126-8612-6d923a467276" providerId="ADAL" clId="{7EF04C6C-FB9C-4370-91A3-A2A93E09C259}" dt="2025-01-08T15:53:56.625" v="1227" actId="1076"/>
          <ac:picMkLst>
            <pc:docMk/>
            <pc:sldMk cId="182691474" sldId="372"/>
            <ac:picMk id="9" creationId="{CFAD8A66-A98C-E2C7-3F76-07A73ABEF5F5}"/>
          </ac:picMkLst>
        </pc:picChg>
        <pc:picChg chg="mod">
          <ac:chgData name="Lee Heard" userId="643d7806-de3f-4126-8612-6d923a467276" providerId="ADAL" clId="{7EF04C6C-FB9C-4370-91A3-A2A93E09C259}" dt="2025-01-08T15:53:48.223" v="1223" actId="1076"/>
          <ac:picMkLst>
            <pc:docMk/>
            <pc:sldMk cId="182691474" sldId="372"/>
            <ac:picMk id="12" creationId="{5F4B65BA-38B2-B70A-95B3-550E8C475D36}"/>
          </ac:picMkLst>
        </pc:picChg>
        <pc:picChg chg="mod">
          <ac:chgData name="Lee Heard" userId="643d7806-de3f-4126-8612-6d923a467276" providerId="ADAL" clId="{7EF04C6C-FB9C-4370-91A3-A2A93E09C259}" dt="2025-01-08T15:54:19.253" v="1235" actId="14100"/>
          <ac:picMkLst>
            <pc:docMk/>
            <pc:sldMk cId="182691474" sldId="372"/>
            <ac:picMk id="14" creationId="{C1525618-3119-CDAA-D0CD-57CBC918007F}"/>
          </ac:picMkLst>
        </pc:picChg>
        <pc:picChg chg="mod modCrop">
          <ac:chgData name="Lee Heard" userId="643d7806-de3f-4126-8612-6d923a467276" providerId="ADAL" clId="{7EF04C6C-FB9C-4370-91A3-A2A93E09C259}" dt="2025-01-08T15:54:11.975" v="1232" actId="1076"/>
          <ac:picMkLst>
            <pc:docMk/>
            <pc:sldMk cId="182691474" sldId="372"/>
            <ac:picMk id="16" creationId="{9E51F438-6598-831C-A4E4-C5E5DF98D903}"/>
          </ac:picMkLst>
        </pc:picChg>
        <pc:picChg chg="mod">
          <ac:chgData name="Lee Heard" userId="643d7806-de3f-4126-8612-6d923a467276" providerId="ADAL" clId="{7EF04C6C-FB9C-4370-91A3-A2A93E09C259}" dt="2025-01-08T15:53:50.848" v="1224" actId="1076"/>
          <ac:picMkLst>
            <pc:docMk/>
            <pc:sldMk cId="182691474" sldId="372"/>
            <ac:picMk id="17" creationId="{1D49EF98-0C69-C136-023E-694FB02BB41F}"/>
          </ac:picMkLst>
        </pc:picChg>
        <pc:picChg chg="mod">
          <ac:chgData name="Lee Heard" userId="643d7806-de3f-4126-8612-6d923a467276" providerId="ADAL" clId="{7EF04C6C-FB9C-4370-91A3-A2A93E09C259}" dt="2025-01-08T15:53:32.681" v="1217" actId="1076"/>
          <ac:picMkLst>
            <pc:docMk/>
            <pc:sldMk cId="182691474" sldId="372"/>
            <ac:picMk id="18" creationId="{8C4DCAE8-8BB8-CB4F-FDF0-383A36683087}"/>
          </ac:picMkLst>
        </pc:picChg>
      </pc:sldChg>
      <pc:sldChg chg="modSp mod">
        <pc:chgData name="Lee Heard" userId="643d7806-de3f-4126-8612-6d923a467276" providerId="ADAL" clId="{7EF04C6C-FB9C-4370-91A3-A2A93E09C259}" dt="2024-11-20T20:42:24.867" v="1138" actId="20577"/>
        <pc:sldMkLst>
          <pc:docMk/>
          <pc:sldMk cId="2873194210" sldId="373"/>
        </pc:sldMkLst>
      </pc:sldChg>
      <pc:sldChg chg="modSp add mod">
        <pc:chgData name="Lee Heard" userId="643d7806-de3f-4126-8612-6d923a467276" providerId="ADAL" clId="{7EF04C6C-FB9C-4370-91A3-A2A93E09C259}" dt="2025-01-08T15:50:09.379" v="1194" actId="20577"/>
        <pc:sldMkLst>
          <pc:docMk/>
          <pc:sldMk cId="3097678473" sldId="374"/>
        </pc:sldMkLst>
        <pc:spChg chg="mod">
          <ac:chgData name="Lee Heard" userId="643d7806-de3f-4126-8612-6d923a467276" providerId="ADAL" clId="{7EF04C6C-FB9C-4370-91A3-A2A93E09C259}" dt="2024-11-20T20:36:37.582" v="412" actId="20577"/>
          <ac:spMkLst>
            <pc:docMk/>
            <pc:sldMk cId="3097678473" sldId="374"/>
            <ac:spMk id="4" creationId="{1B779979-D90A-C0D1-D6A4-5254FBBDD78E}"/>
          </ac:spMkLst>
        </pc:spChg>
        <pc:spChg chg="mod">
          <ac:chgData name="Lee Heard" userId="643d7806-de3f-4126-8612-6d923a467276" providerId="ADAL" clId="{7EF04C6C-FB9C-4370-91A3-A2A93E09C259}" dt="2025-01-08T15:50:09.379" v="1194" actId="20577"/>
          <ac:spMkLst>
            <pc:docMk/>
            <pc:sldMk cId="3097678473" sldId="374"/>
            <ac:spMk id="13" creationId="{D79E3187-9CEB-CD18-D034-5C9E3401154D}"/>
          </ac:spMkLst>
        </pc:spChg>
      </pc:sldChg>
    </pc:docChg>
  </pc:docChgLst>
  <pc:docChgLst>
    <pc:chgData name="Lee Heard" userId="S::lheard@rda.org.uk::643d7806-de3f-4126-8612-6d923a467276" providerId="AD" clId="Web-{4CEC26F3-86A0-9C2C-1528-7645B68D81E4}"/>
    <pc:docChg chg="modSld">
      <pc:chgData name="Lee Heard" userId="S::lheard@rda.org.uk::643d7806-de3f-4126-8612-6d923a467276" providerId="AD" clId="Web-{4CEC26F3-86A0-9C2C-1528-7645B68D81E4}" dt="2025-01-08T15:46:42.599" v="21" actId="1076"/>
      <pc:docMkLst>
        <pc:docMk/>
      </pc:docMkLst>
      <pc:sldChg chg="delSp modSp">
        <pc:chgData name="Lee Heard" userId="S::lheard@rda.org.uk::643d7806-de3f-4126-8612-6d923a467276" providerId="AD" clId="Web-{4CEC26F3-86A0-9C2C-1528-7645B68D81E4}" dt="2025-01-08T15:46:42.599" v="21" actId="1076"/>
        <pc:sldMkLst>
          <pc:docMk/>
          <pc:sldMk cId="2178510346" sldId="366"/>
        </pc:sldMkLst>
        <pc:graphicFrameChg chg="mod">
          <ac:chgData name="Lee Heard" userId="S::lheard@rda.org.uk::643d7806-de3f-4126-8612-6d923a467276" providerId="AD" clId="Web-{4CEC26F3-86A0-9C2C-1528-7645B68D81E4}" dt="2025-01-08T15:46:42.599" v="21" actId="1076"/>
          <ac:graphicFrameMkLst>
            <pc:docMk/>
            <pc:sldMk cId="2178510346" sldId="366"/>
            <ac:graphicFrameMk id="14" creationId="{78EA31B7-777C-CAE5-03D9-AB3B9414B2A6}"/>
          </ac:graphicFrameMkLst>
        </pc:graphicFrameChg>
        <pc:cxnChg chg="del">
          <ac:chgData name="Lee Heard" userId="S::lheard@rda.org.uk::643d7806-de3f-4126-8612-6d923a467276" providerId="AD" clId="Web-{4CEC26F3-86A0-9C2C-1528-7645B68D81E4}" dt="2025-01-08T15:46:35.583" v="20"/>
          <ac:cxnSpMkLst>
            <pc:docMk/>
            <pc:sldMk cId="2178510346" sldId="366"/>
            <ac:cxnSpMk id="31" creationId="{141FC0DA-0A55-3596-48B9-239DC2B1A2BE}"/>
          </ac:cxnSpMkLst>
        </pc:cxnChg>
      </pc:sldChg>
      <pc:sldChg chg="modSp">
        <pc:chgData name="Lee Heard" userId="S::lheard@rda.org.uk::643d7806-de3f-4126-8612-6d923a467276" providerId="AD" clId="Web-{4CEC26F3-86A0-9C2C-1528-7645B68D81E4}" dt="2025-01-08T15:45:23.752" v="16" actId="1076"/>
        <pc:sldMkLst>
          <pc:docMk/>
          <pc:sldMk cId="182691474" sldId="372"/>
        </pc:sldMkLst>
        <pc:graphicFrameChg chg="mod">
          <ac:chgData name="Lee Heard" userId="S::lheard@rda.org.uk::643d7806-de3f-4126-8612-6d923a467276" providerId="AD" clId="Web-{4CEC26F3-86A0-9C2C-1528-7645B68D81E4}" dt="2025-01-08T15:45:23.752" v="16" actId="1076"/>
          <ac:graphicFrameMkLst>
            <pc:docMk/>
            <pc:sldMk cId="182691474" sldId="372"/>
            <ac:graphicFrameMk id="5" creationId="{C4BB017F-57D0-3930-B62B-7C6F3BD66C69}"/>
          </ac:graphicFrameMkLst>
        </pc:graphicFrameChg>
        <pc:graphicFrameChg chg="mod modGraphic">
          <ac:chgData name="Lee Heard" userId="S::lheard@rda.org.uk::643d7806-de3f-4126-8612-6d923a467276" providerId="AD" clId="Web-{4CEC26F3-86A0-9C2C-1528-7645B68D81E4}" dt="2025-01-08T15:45:07.221" v="15"/>
          <ac:graphicFrameMkLst>
            <pc:docMk/>
            <pc:sldMk cId="182691474" sldId="372"/>
            <ac:graphicFrameMk id="6" creationId="{BFC612B7-496B-3064-B19B-019565AA4D81}"/>
          </ac:graphicFrameMkLst>
        </pc:graphicFrameChg>
      </pc:sldChg>
    </pc:docChg>
  </pc:docChgLst>
  <pc:docChgLst>
    <pc:chgData clId="Web-{038D3323-DB8A-4DA8-4799-C3DD40EFCAE8}"/>
    <pc:docChg chg="modSld">
      <pc:chgData name="" userId="" providerId="" clId="Web-{038D3323-DB8A-4DA8-4799-C3DD40EFCAE8}" dt="2025-01-08T14:24:08.886" v="8" actId="20577"/>
      <pc:docMkLst>
        <pc:docMk/>
      </pc:docMkLst>
      <pc:sldChg chg="modSp">
        <pc:chgData name="" userId="" providerId="" clId="Web-{038D3323-DB8A-4DA8-4799-C3DD40EFCAE8}" dt="2025-01-08T14:24:08.886" v="8" actId="20577"/>
        <pc:sldMkLst>
          <pc:docMk/>
          <pc:sldMk cId="3178663235" sldId="340"/>
        </pc:sldMkLst>
        <pc:spChg chg="mod">
          <ac:chgData name="" userId="" providerId="" clId="Web-{038D3323-DB8A-4DA8-4799-C3DD40EFCAE8}" dt="2025-01-08T14:24:08.886" v="8" actId="20577"/>
          <ac:spMkLst>
            <pc:docMk/>
            <pc:sldMk cId="3178663235" sldId="340"/>
            <ac:spMk id="7" creationId="{2CEC4C77-CBE4-D5BE-B411-071B85BBE896}"/>
          </ac:spMkLst>
        </pc:spChg>
      </pc:sldChg>
    </pc:docChg>
  </pc:docChgLst>
  <pc:docChgLst>
    <pc:chgData name="Melanie Parry" userId="47288cf3-d35f-4342-b32d-67a8b6067259" providerId="ADAL" clId="{F2C0DE76-885F-4FF5-B42C-DDF2FF261652}"/>
    <pc:docChg chg="undo redo custSel addSld delSld modSld">
      <pc:chgData name="Melanie Parry" userId="47288cf3-d35f-4342-b32d-67a8b6067259" providerId="ADAL" clId="{F2C0DE76-885F-4FF5-B42C-DDF2FF261652}" dt="2024-10-24T12:50:42.092" v="1538" actId="14100"/>
      <pc:docMkLst>
        <pc:docMk/>
      </pc:docMkLst>
      <pc:sldChg chg="delSp modSp mod">
        <pc:chgData name="Melanie Parry" userId="47288cf3-d35f-4342-b32d-67a8b6067259" providerId="ADAL" clId="{F2C0DE76-885F-4FF5-B42C-DDF2FF261652}" dt="2024-10-07T08:36:51.334" v="459" actId="122"/>
        <pc:sldMkLst>
          <pc:docMk/>
          <pc:sldMk cId="3178663235" sldId="340"/>
        </pc:sldMkLst>
      </pc:sldChg>
      <pc:sldChg chg="addSp delSp modSp mod modNotesTx">
        <pc:chgData name="Melanie Parry" userId="47288cf3-d35f-4342-b32d-67a8b6067259" providerId="ADAL" clId="{F2C0DE76-885F-4FF5-B42C-DDF2FF261652}" dt="2024-10-24T12:47:07.860" v="1272" actId="1076"/>
        <pc:sldMkLst>
          <pc:docMk/>
          <pc:sldMk cId="3702392036" sldId="360"/>
        </pc:sldMkLst>
        <pc:spChg chg="add del mod">
          <ac:chgData name="Melanie Parry" userId="47288cf3-d35f-4342-b32d-67a8b6067259" providerId="ADAL" clId="{F2C0DE76-885F-4FF5-B42C-DDF2FF261652}" dt="2024-10-24T12:46:14.436" v="1250" actId="207"/>
          <ac:spMkLst>
            <pc:docMk/>
            <pc:sldMk cId="3702392036" sldId="360"/>
            <ac:spMk id="5" creationId="{8951DADC-072B-9809-F838-D98B06F3245E}"/>
          </ac:spMkLst>
        </pc:spChg>
        <pc:graphicFrameChg chg="add mod">
          <ac:chgData name="Melanie Parry" userId="47288cf3-d35f-4342-b32d-67a8b6067259" providerId="ADAL" clId="{F2C0DE76-885F-4FF5-B42C-DDF2FF261652}" dt="2024-10-24T12:29:44.892" v="1155" actId="14100"/>
          <ac:graphicFrameMkLst>
            <pc:docMk/>
            <pc:sldMk cId="3702392036" sldId="360"/>
            <ac:graphicFrameMk id="6" creationId="{B2657D94-E588-4FC3-6559-6BB3383F3C8F}"/>
          </ac:graphicFrameMkLst>
        </pc:graphicFrameChg>
      </pc:sldChg>
      <pc:sldChg chg="del">
        <pc:chgData name="Melanie Parry" userId="47288cf3-d35f-4342-b32d-67a8b6067259" providerId="ADAL" clId="{F2C0DE76-885F-4FF5-B42C-DDF2FF261652}" dt="2024-10-24T12:32:45.111" v="1206" actId="2696"/>
        <pc:sldMkLst>
          <pc:docMk/>
          <pc:sldMk cId="65610881" sldId="361"/>
        </pc:sldMkLst>
      </pc:sldChg>
      <pc:sldChg chg="addSp delSp modSp add mod modNotesTx">
        <pc:chgData name="Melanie Parry" userId="47288cf3-d35f-4342-b32d-67a8b6067259" providerId="ADAL" clId="{F2C0DE76-885F-4FF5-B42C-DDF2FF261652}" dt="2024-10-24T12:47:11.993" v="1273"/>
        <pc:sldMkLst>
          <pc:docMk/>
          <pc:sldMk cId="898926943" sldId="362"/>
        </pc:sldMkLst>
      </pc:sldChg>
      <pc:sldChg chg="add del">
        <pc:chgData name="Melanie Parry" userId="47288cf3-d35f-4342-b32d-67a8b6067259" providerId="ADAL" clId="{F2C0DE76-885F-4FF5-B42C-DDF2FF261652}" dt="2024-10-04T14:52:11.658" v="47" actId="47"/>
        <pc:sldMkLst>
          <pc:docMk/>
          <pc:sldMk cId="2310984274" sldId="362"/>
        </pc:sldMkLst>
      </pc:sldChg>
      <pc:sldChg chg="addSp delSp modSp add mod">
        <pc:chgData name="Melanie Parry" userId="47288cf3-d35f-4342-b32d-67a8b6067259" providerId="ADAL" clId="{F2C0DE76-885F-4FF5-B42C-DDF2FF261652}" dt="2024-10-24T12:47:14.775" v="1274"/>
        <pc:sldMkLst>
          <pc:docMk/>
          <pc:sldMk cId="1803034802" sldId="363"/>
        </pc:sldMkLst>
        <pc:spChg chg="mod">
          <ac:chgData name="Melanie Parry" userId="47288cf3-d35f-4342-b32d-67a8b6067259" providerId="ADAL" clId="{F2C0DE76-885F-4FF5-B42C-DDF2FF261652}" dt="2024-10-24T12:32:11.663" v="1181"/>
          <ac:spMkLst>
            <pc:docMk/>
            <pc:sldMk cId="1803034802" sldId="363"/>
            <ac:spMk id="10" creationId="{2C6C7BD0-36C3-CA88-7130-DAAF8637BE16}"/>
          </ac:spMkLst>
        </pc:spChg>
        <pc:grpChg chg="add mod">
          <ac:chgData name="Melanie Parry" userId="47288cf3-d35f-4342-b32d-67a8b6067259" providerId="ADAL" clId="{F2C0DE76-885F-4FF5-B42C-DDF2FF261652}" dt="2024-10-24T12:32:17.785" v="1183" actId="14100"/>
          <ac:grpSpMkLst>
            <pc:docMk/>
            <pc:sldMk cId="1803034802" sldId="363"/>
            <ac:grpSpMk id="6" creationId="{9E5FA8D8-2841-156B-AE89-62C2C93E1646}"/>
          </ac:grpSpMkLst>
        </pc:grpChg>
        <pc:graphicFrameChg chg="mod">
          <ac:chgData name="Melanie Parry" userId="47288cf3-d35f-4342-b32d-67a8b6067259" providerId="ADAL" clId="{F2C0DE76-885F-4FF5-B42C-DDF2FF261652}" dt="2024-10-24T12:32:19.760" v="1184"/>
          <ac:graphicFrameMkLst>
            <pc:docMk/>
            <pc:sldMk cId="1803034802" sldId="363"/>
            <ac:graphicFrameMk id="9" creationId="{B9BC4DED-EAD8-7E0E-2495-BECF42DC7290}"/>
          </ac:graphicFrameMkLst>
        </pc:graphicFrameChg>
      </pc:sldChg>
      <pc:sldChg chg="add del">
        <pc:chgData name="Melanie Parry" userId="47288cf3-d35f-4342-b32d-67a8b6067259" providerId="ADAL" clId="{F2C0DE76-885F-4FF5-B42C-DDF2FF261652}" dt="2024-10-04T14:52:12.121" v="48" actId="47"/>
        <pc:sldMkLst>
          <pc:docMk/>
          <pc:sldMk cId="2654273970" sldId="363"/>
        </pc:sldMkLst>
      </pc:sldChg>
      <pc:sldChg chg="addSp delSp modSp add del mod">
        <pc:chgData name="Melanie Parry" userId="47288cf3-d35f-4342-b32d-67a8b6067259" providerId="ADAL" clId="{F2C0DE76-885F-4FF5-B42C-DDF2FF261652}" dt="2024-10-24T12:33:21.241" v="1208" actId="2696"/>
        <pc:sldMkLst>
          <pc:docMk/>
          <pc:sldMk cId="1595703231" sldId="364"/>
        </pc:sldMkLst>
      </pc:sldChg>
      <pc:sldChg chg="add del">
        <pc:chgData name="Melanie Parry" userId="47288cf3-d35f-4342-b32d-67a8b6067259" providerId="ADAL" clId="{F2C0DE76-885F-4FF5-B42C-DDF2FF261652}" dt="2024-10-04T14:52:10.756" v="45" actId="47"/>
        <pc:sldMkLst>
          <pc:docMk/>
          <pc:sldMk cId="1921354248" sldId="364"/>
        </pc:sldMkLst>
      </pc:sldChg>
      <pc:sldChg chg="add">
        <pc:chgData name="Melanie Parry" userId="47288cf3-d35f-4342-b32d-67a8b6067259" providerId="ADAL" clId="{F2C0DE76-885F-4FF5-B42C-DDF2FF261652}" dt="2024-10-24T12:33:11.895" v="1207"/>
        <pc:sldMkLst>
          <pc:docMk/>
          <pc:sldMk cId="967962872" sldId="365"/>
        </pc:sldMkLst>
      </pc:sldChg>
      <pc:sldChg chg="add del">
        <pc:chgData name="Melanie Parry" userId="47288cf3-d35f-4342-b32d-67a8b6067259" providerId="ADAL" clId="{F2C0DE76-885F-4FF5-B42C-DDF2FF261652}" dt="2024-10-04T14:52:11.235" v="46" actId="47"/>
        <pc:sldMkLst>
          <pc:docMk/>
          <pc:sldMk cId="2257256415" sldId="365"/>
        </pc:sldMkLst>
      </pc:sldChg>
      <pc:sldChg chg="delSp modSp add mod">
        <pc:chgData name="Melanie Parry" userId="47288cf3-d35f-4342-b32d-67a8b6067259" providerId="ADAL" clId="{F2C0DE76-885F-4FF5-B42C-DDF2FF261652}" dt="2024-10-24T12:50:42.092" v="1538" actId="14100"/>
        <pc:sldMkLst>
          <pc:docMk/>
          <pc:sldMk cId="2178510346" sldId="366"/>
        </pc:sldMkLst>
        <pc:spChg chg="mod">
          <ac:chgData name="Melanie Parry" userId="47288cf3-d35f-4342-b32d-67a8b6067259" providerId="ADAL" clId="{F2C0DE76-885F-4FF5-B42C-DDF2FF261652}" dt="2024-10-24T12:47:35.607" v="1289" actId="20577"/>
          <ac:spMkLst>
            <pc:docMk/>
            <pc:sldMk cId="2178510346" sldId="366"/>
            <ac:spMk id="4" creationId="{D7D468D5-7C80-6BF8-DB6C-AE6DE9303BBA}"/>
          </ac:spMkLst>
        </pc:spChg>
        <pc:spChg chg="mod">
          <ac:chgData name="Melanie Parry" userId="47288cf3-d35f-4342-b32d-67a8b6067259" providerId="ADAL" clId="{F2C0DE76-885F-4FF5-B42C-DDF2FF261652}" dt="2024-10-24T12:50:42.092" v="1538" actId="14100"/>
          <ac:spMkLst>
            <pc:docMk/>
            <pc:sldMk cId="2178510346" sldId="366"/>
            <ac:spMk id="5" creationId="{F1F9C5C0-C391-F882-9912-191C41988026}"/>
          </ac:spMkLst>
        </pc:spChg>
      </pc:sldChg>
      <pc:sldChg chg="add del">
        <pc:chgData name="Melanie Parry" userId="47288cf3-d35f-4342-b32d-67a8b6067259" providerId="ADAL" clId="{F2C0DE76-885F-4FF5-B42C-DDF2FF261652}" dt="2024-10-04T14:52:13.423" v="50" actId="47"/>
        <pc:sldMkLst>
          <pc:docMk/>
          <pc:sldMk cId="3421028677" sldId="366"/>
        </pc:sldMkLst>
      </pc:sldChg>
      <pc:sldChg chg="add del">
        <pc:chgData name="Melanie Parry" userId="47288cf3-d35f-4342-b32d-67a8b6067259" providerId="ADAL" clId="{F2C0DE76-885F-4FF5-B42C-DDF2FF261652}" dt="2024-10-04T14:52:12.575" v="49" actId="47"/>
        <pc:sldMkLst>
          <pc:docMk/>
          <pc:sldMk cId="3138347774" sldId="367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rdaorg.sharepoint.com/sites/RDA_Staff_Site/Shared%20Documents/Insight/2024/2024-02/Annual%20Return%202023-24/Data%20sets/Surviving%20and%20Thriving%20Database%20-%202023-2024_Final%20Data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rdaorg.sharepoint.com/sites/RDA_Staff_Site/Shared%20Documents/Insight/2024/2024-02/Annual%20Return%202023-24/Data%20sets/Surviving%20and%20Thriving%20Database%20-%202023-2024_Final%20Data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rdaorg.sharepoint.com/sites/RDA_Staff_Site/Shared%20Documents/Insight/2024/2024-02/Annual%20Return%202023-24/Data%20sets/Surviving%20and%20Thriving%20Database%20-%202023-2024_Final%20Data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rdaorg.sharepoint.com/sites/RDA_Staff_Site/Shared%20Documents/Insight/2024/2024-02/Annual%20Return%202023-24/Data%20sets/Surviving%20and%20Thriving%20Database%20-%202023-2024_Final%20Dat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rdaorg.sharepoint.com/sites/RDA_Staff_Site/Shared%20Documents/Insight/2024/2024-02/Annual%20Return%202023-24/Data%20sets/Surviving%20and%20Thriving%20Database%20-%202023-2024_Final%20Data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rdaorg.sharepoint.com/sites/RDA_Staff_Site/Shared%20Documents/Insight/2024/2024-02/Annual%20Return%202023-24/Data%20sets/Surviving%20and%20Thriving%20Database%20-%202023-2024_Final%20Data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800" b="1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</a:rPr>
              <a:t>2024 – Group feeling compared to previous year </a:t>
            </a:r>
          </a:p>
        </c:rich>
      </c:tx>
      <c:layout>
        <c:manualLayout>
          <c:xMode val="edge"/>
          <c:yMode val="edge"/>
          <c:x val="0.15149407369067808"/>
          <c:y val="5.44199963919970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AD5-4F30-B36C-19B21EAC8722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AD5-4F30-B36C-19B21EAC8722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AD5-4F30-B36C-19B21EAC8722}"/>
              </c:ext>
            </c:extLst>
          </c:dPt>
          <c:dLbls>
            <c:dLbl>
              <c:idx val="2"/>
              <c:layout>
                <c:manualLayout>
                  <c:x val="5.8415682017129621E-2"/>
                  <c:y val="0.12706383551277559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AD5-4F30-B36C-19B21EAC8722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'[Surviving and Thriving Database - 2023-2024_Final Data.xlsx]Graphs'!$D$79:$D$81</c:f>
              <c:numCache>
                <c:formatCode>General</c:formatCode>
                <c:ptCount val="3"/>
                <c:pt idx="0" formatCode="0">
                  <c:v>37</c:v>
                </c:pt>
                <c:pt idx="1">
                  <c:v>47</c:v>
                </c:pt>
                <c:pt idx="2" formatCode="0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AD5-4F30-B36C-19B21EAC8722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/>
              <a:t>2023 – Group feeling compared to previous year </a:t>
            </a:r>
          </a:p>
        </c:rich>
      </c:tx>
      <c:layout>
        <c:manualLayout>
          <c:xMode val="edge"/>
          <c:yMode val="edge"/>
          <c:x val="0.1749991633016843"/>
          <c:y val="4.93196940431421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065-47D5-8416-2B6B8B50AB2B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065-47D5-8416-2B6B8B50AB2B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065-47D5-8416-2B6B8B50AB2B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'[Surviving and Thriving Database - 2023-2024_Final Data.xlsx]Graphs'!$D$87:$D$89</c:f>
              <c:numCache>
                <c:formatCode>General</c:formatCode>
                <c:ptCount val="3"/>
                <c:pt idx="0">
                  <c:v>25</c:v>
                </c:pt>
                <c:pt idx="1">
                  <c:v>42</c:v>
                </c:pt>
                <c:pt idx="2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065-47D5-8416-2B6B8B50AB2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Chart Displaying Group Volunteers Numbers and Participants over time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'[Surviving and Thriving Database - 2023-2024_Final Data.xlsx]Graphs'!$J$3</c:f>
              <c:strCache>
                <c:ptCount val="1"/>
                <c:pt idx="0">
                  <c:v>Volunteers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'[Surviving and Thriving Database - 2023-2024_Final Data.xlsx]Graphs'!$I$4:$I$6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'[Surviving and Thriving Database - 2023-2024_Final Data.xlsx]Graphs'!$J$4:$J$6</c:f>
              <c:numCache>
                <c:formatCode>0</c:formatCode>
                <c:ptCount val="3"/>
                <c:pt idx="0">
                  <c:v>13207.446808510638</c:v>
                </c:pt>
                <c:pt idx="1">
                  <c:v>13147.916666666666</c:v>
                </c:pt>
                <c:pt idx="2">
                  <c:v>13694.444444444445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F2-4C59-BC01-C67117E18433}"/>
            </c:ext>
          </c:extLst>
        </c:ser>
        <c:ser>
          <c:idx val="1"/>
          <c:order val="1"/>
          <c:tx>
            <c:strRef>
              <c:f>'[Surviving and Thriving Database - 2023-2024_Final Data.xlsx]Graphs'!$K$3</c:f>
              <c:strCache>
                <c:ptCount val="1"/>
                <c:pt idx="0">
                  <c:v>Volunteer Deficit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'[Surviving and Thriving Database - 2023-2024_Final Data.xlsx]Graphs'!$I$4:$I$6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'[Surviving and Thriving Database - 2023-2024_Final Data.xlsx]Graphs'!$K$4:$K$6</c:f>
              <c:numCache>
                <c:formatCode>0</c:formatCode>
                <c:ptCount val="3"/>
                <c:pt idx="0">
                  <c:v>1106</c:v>
                </c:pt>
                <c:pt idx="1">
                  <c:v>1331</c:v>
                </c:pt>
                <c:pt idx="2">
                  <c:v>1206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F2-4C59-BC01-C67117E18433}"/>
            </c:ext>
          </c:extLst>
        </c:ser>
        <c:ser>
          <c:idx val="2"/>
          <c:order val="2"/>
          <c:tx>
            <c:strRef>
              <c:f>'[Surviving and Thriving Database - 2023-2024_Final Data.xlsx]Graphs'!$L$3</c:f>
              <c:strCache>
                <c:ptCount val="1"/>
                <c:pt idx="0">
                  <c:v>Volunteer For Growth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'[Surviving and Thriving Database - 2023-2024_Final Data.xlsx]Graphs'!$I$4:$I$6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'[Surviving and Thriving Database - 2023-2024_Final Data.xlsx]Graphs'!$L$4:$L$6</c:f>
              <c:numCache>
                <c:formatCode>0</c:formatCode>
                <c:ptCount val="3"/>
                <c:pt idx="0">
                  <c:v>1461</c:v>
                </c:pt>
                <c:pt idx="1">
                  <c:v>2073</c:v>
                </c:pt>
                <c:pt idx="2">
                  <c:v>1826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F2-4C59-BC01-C67117E184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0"/>
        <c:axId val="1663937807"/>
        <c:axId val="1663943087"/>
      </c:barChart>
      <c:lineChart>
        <c:grouping val="standard"/>
        <c:varyColors val="0"/>
        <c:ser>
          <c:idx val="3"/>
          <c:order val="3"/>
          <c:tx>
            <c:strRef>
              <c:f>'[Surviving and Thriving Database - 2023-2024_Final Data.xlsx]Graphs'!$M$3</c:f>
              <c:strCache>
                <c:ptCount val="1"/>
                <c:pt idx="0">
                  <c:v>Participant Numbers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92D050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Pt>
            <c:idx val="1"/>
            <c:marker>
              <c:symbol val="circle"/>
              <c:size val="5"/>
              <c:spPr>
                <a:solidFill>
                  <a:srgbClr val="92D050"/>
                </a:solidFill>
                <a:ln w="9525">
                  <a:solidFill>
                    <a:srgbClr val="92D05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25F2-4C59-BC01-C67117E18433}"/>
              </c:ext>
            </c:extLst>
          </c:dPt>
          <c:dPt>
            <c:idx val="2"/>
            <c:marker>
              <c:symbol val="circle"/>
              <c:size val="5"/>
              <c:spPr>
                <a:solidFill>
                  <a:srgbClr val="92D050"/>
                </a:solidFill>
                <a:ln w="9525">
                  <a:solidFill>
                    <a:srgbClr val="92D05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25F2-4C59-BC01-C67117E18433}"/>
              </c:ext>
            </c:extLst>
          </c:dPt>
          <c:cat>
            <c:numRef>
              <c:f>'[Surviving and Thriving Database - 2023-2024_Final Data.xlsx]Graphs'!$I$4:$I$6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'[Surviving and Thriving Database - 2023-2024_Final Data.xlsx]Graphs'!$M$4:$M$6</c:f>
              <c:numCache>
                <c:formatCode>General</c:formatCode>
                <c:ptCount val="3"/>
                <c:pt idx="0">
                  <c:v>17673</c:v>
                </c:pt>
                <c:pt idx="1">
                  <c:v>20720</c:v>
                </c:pt>
                <c:pt idx="2">
                  <c:v>25038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5F2-4C59-BC01-C67117E184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08878207"/>
        <c:axId val="1726834079"/>
      </c:lineChart>
      <c:catAx>
        <c:axId val="166393780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3943087"/>
        <c:crosses val="autoZero"/>
        <c:auto val="1"/>
        <c:lblAlgn val="ctr"/>
        <c:lblOffset val="100"/>
        <c:noMultiLvlLbl val="0"/>
      </c:catAx>
      <c:valAx>
        <c:axId val="1663943087"/>
        <c:scaling>
          <c:orientation val="minMax"/>
        </c:scaling>
        <c:delete val="0"/>
        <c:axPos val="l"/>
        <c:majorGridlines>
          <c:spPr>
            <a:ln w="0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Volunteer Number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3937807"/>
        <c:crosses val="autoZero"/>
        <c:crossBetween val="between"/>
      </c:valAx>
      <c:valAx>
        <c:axId val="1726834079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Participant Number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8878207"/>
        <c:crosses val="max"/>
        <c:crossBetween val="between"/>
      </c:valAx>
      <c:catAx>
        <c:axId val="1708878207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726834079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Chart Displaying Group Coach Numbers and Participants over time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'[Surviving and Thriving Database - 2023-2024_Final Data.xlsx]Graphs'!$B$11</c:f>
              <c:strCache>
                <c:ptCount val="1"/>
                <c:pt idx="0">
                  <c:v>Coaches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numRef>
              <c:f>'[Surviving and Thriving Database - 2023-2024_Final Data.xlsx]Graphs'!$C$9:$E$9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'[Surviving and Thriving Database - 2023-2024_Final Data.xlsx]Graphs'!$C$11:$E$11</c:f>
              <c:numCache>
                <c:formatCode>0</c:formatCode>
                <c:ptCount val="3"/>
                <c:pt idx="1">
                  <c:v>1612.5</c:v>
                </c:pt>
                <c:pt idx="2">
                  <c:v>1704.4444444444443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1A-4CCC-A9F5-A2491A188642}"/>
            </c:ext>
          </c:extLst>
        </c:ser>
        <c:ser>
          <c:idx val="2"/>
          <c:order val="2"/>
          <c:tx>
            <c:strRef>
              <c:f>'[Surviving and Thriving Database - 2023-2024_Final Data.xlsx]Graphs'!$B$12</c:f>
              <c:strCache>
                <c:ptCount val="1"/>
                <c:pt idx="0">
                  <c:v>Coach Deficit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'[Surviving and Thriving Database - 2023-2024_Final Data.xlsx]Graphs'!$C$9:$E$9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'[Surviving and Thriving Database - 2023-2024_Final Data.xlsx]Graphs'!$C$12:$E$12</c:f>
              <c:numCache>
                <c:formatCode>0</c:formatCode>
                <c:ptCount val="3"/>
                <c:pt idx="0">
                  <c:v>248</c:v>
                </c:pt>
                <c:pt idx="1">
                  <c:v>342</c:v>
                </c:pt>
                <c:pt idx="2">
                  <c:v>316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1A-4CCC-A9F5-A2491A188642}"/>
            </c:ext>
          </c:extLst>
        </c:ser>
        <c:ser>
          <c:idx val="3"/>
          <c:order val="3"/>
          <c:tx>
            <c:strRef>
              <c:f>'[Surviving and Thriving Database - 2023-2024_Final Data.xlsx]Graphs'!$B$13</c:f>
              <c:strCache>
                <c:ptCount val="1"/>
                <c:pt idx="0">
                  <c:v>Coach For Growth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numRef>
              <c:f>'[Surviving and Thriving Database - 2023-2024_Final Data.xlsx]Graphs'!$C$9:$E$9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'[Surviving and Thriving Database - 2023-2024_Final Data.xlsx]Graphs'!$C$13:$E$13</c:f>
              <c:numCache>
                <c:formatCode>General</c:formatCode>
                <c:ptCount val="3"/>
                <c:pt idx="0">
                  <c:v>323</c:v>
                </c:pt>
                <c:pt idx="1">
                  <c:v>473</c:v>
                </c:pt>
                <c:pt idx="2">
                  <c:v>440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1A-4CCC-A9F5-A2491A1886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712125087"/>
        <c:axId val="1712122687"/>
      </c:barChart>
      <c:lineChart>
        <c:grouping val="standard"/>
        <c:varyColors val="0"/>
        <c:ser>
          <c:idx val="0"/>
          <c:order val="0"/>
          <c:tx>
            <c:strRef>
              <c:f>'[Surviving and Thriving Database - 2023-2024_Final Data.xlsx]Graphs'!$B$10</c:f>
              <c:strCache>
                <c:ptCount val="1"/>
                <c:pt idx="0">
                  <c:v>Participant Numbers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numRef>
              <c:f>'[Surviving and Thriving Database - 2023-2024_Final Data.xlsx]Graphs'!$C$9:$E$9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'[Surviving and Thriving Database - 2023-2024_Final Data.xlsx]Graphs'!$C$10:$E$10</c:f>
              <c:numCache>
                <c:formatCode>General</c:formatCode>
                <c:ptCount val="3"/>
                <c:pt idx="0">
                  <c:v>17673</c:v>
                </c:pt>
                <c:pt idx="1">
                  <c:v>20720</c:v>
                </c:pt>
                <c:pt idx="2">
                  <c:v>25038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31A-4CCC-A9F5-A2491A1886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8241984"/>
        <c:axId val="1038237664"/>
      </c:lineChart>
      <c:catAx>
        <c:axId val="171212508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12122687"/>
        <c:crosses val="autoZero"/>
        <c:auto val="1"/>
        <c:lblAlgn val="ctr"/>
        <c:lblOffset val="100"/>
        <c:noMultiLvlLbl val="0"/>
      </c:catAx>
      <c:valAx>
        <c:axId val="1712122687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Coach Numbers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12125087"/>
        <c:crosses val="autoZero"/>
        <c:crossBetween val="between"/>
      </c:valAx>
      <c:valAx>
        <c:axId val="1038237664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Participant Numbers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8241984"/>
        <c:crosses val="max"/>
        <c:crossBetween val="between"/>
      </c:valAx>
      <c:catAx>
        <c:axId val="10382419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3823766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Chart Displaying Group</a:t>
            </a:r>
            <a:r>
              <a:rPr lang="en-GB" baseline="0"/>
              <a:t> Equine Numbers and Participants over time</a:t>
            </a: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GB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'[Surviving and Thriving Database - 2023-2024_Final Data.xlsx]Graphs'!$B$17</c:f>
              <c:strCache>
                <c:ptCount val="1"/>
                <c:pt idx="0">
                  <c:v>Equines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B72-48B7-BE8E-449477477912}"/>
              </c:ext>
            </c:extLst>
          </c:dPt>
          <c:cat>
            <c:numRef>
              <c:f>'[Surviving and Thriving Database - 2023-2024_Final Data.xlsx]Graphs'!$C$15:$E$15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'[Surviving and Thriving Database - 2023-2024_Final Data.xlsx]Graphs'!$C$17:$E$17</c:f>
              <c:numCache>
                <c:formatCode>0</c:formatCode>
                <c:ptCount val="3"/>
                <c:pt idx="0">
                  <c:v>2697.872340425532</c:v>
                </c:pt>
                <c:pt idx="1">
                  <c:v>2857.291666666667</c:v>
                </c:pt>
                <c:pt idx="2">
                  <c:v>2822.2222222222222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72-48B7-BE8E-449477477912}"/>
            </c:ext>
          </c:extLst>
        </c:ser>
        <c:ser>
          <c:idx val="2"/>
          <c:order val="2"/>
          <c:tx>
            <c:strRef>
              <c:f>'[Surviving and Thriving Database - 2023-2024_Final Data.xlsx]Graphs'!$B$18</c:f>
              <c:strCache>
                <c:ptCount val="1"/>
                <c:pt idx="0">
                  <c:v>Equine Defecit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'[Surviving and Thriving Database - 2023-2024_Final Data.xlsx]Graphs'!$C$15:$E$15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'[Surviving and Thriving Database - 2023-2024_Final Data.xlsx]Graphs'!$C$18:$E$18</c:f>
              <c:numCache>
                <c:formatCode>General</c:formatCode>
                <c:ptCount val="3"/>
                <c:pt idx="0">
                  <c:v>226</c:v>
                </c:pt>
                <c:pt idx="1">
                  <c:v>341</c:v>
                </c:pt>
                <c:pt idx="2">
                  <c:v>349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B72-48B7-BE8E-449477477912}"/>
            </c:ext>
          </c:extLst>
        </c:ser>
        <c:ser>
          <c:idx val="3"/>
          <c:order val="3"/>
          <c:tx>
            <c:strRef>
              <c:f>'[Surviving and Thriving Database - 2023-2024_Final Data.xlsx]Graphs'!$B$19</c:f>
              <c:strCache>
                <c:ptCount val="1"/>
                <c:pt idx="0">
                  <c:v>Equine For Growth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numRef>
              <c:f>'[Surviving and Thriving Database - 2023-2024_Final Data.xlsx]Graphs'!$C$15:$E$15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'[Surviving and Thriving Database - 2023-2024_Final Data.xlsx]Graphs'!$C$19:$E$19</c:f>
              <c:numCache>
                <c:formatCode>General</c:formatCode>
                <c:ptCount val="3"/>
                <c:pt idx="0">
                  <c:v>370</c:v>
                </c:pt>
                <c:pt idx="1">
                  <c:v>476</c:v>
                </c:pt>
                <c:pt idx="2">
                  <c:v>470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B72-48B7-BE8E-4494774779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743933807"/>
        <c:axId val="1743925647"/>
      </c:barChart>
      <c:lineChart>
        <c:grouping val="standard"/>
        <c:varyColors val="0"/>
        <c:ser>
          <c:idx val="0"/>
          <c:order val="0"/>
          <c:tx>
            <c:strRef>
              <c:f>'[Surviving and Thriving Database - 2023-2024_Final Data.xlsx]Graphs'!$B$16</c:f>
              <c:strCache>
                <c:ptCount val="1"/>
                <c:pt idx="0">
                  <c:v>Participant Numbers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numRef>
              <c:f>'[Surviving and Thriving Database - 2023-2024_Final Data.xlsx]Graphs'!$C$15:$E$15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'[Surviving and Thriving Database - 2023-2024_Final Data.xlsx]Graphs'!$C$16:$E$16</c:f>
              <c:numCache>
                <c:formatCode>General</c:formatCode>
                <c:ptCount val="3"/>
                <c:pt idx="0">
                  <c:v>17673</c:v>
                </c:pt>
                <c:pt idx="1">
                  <c:v>20720</c:v>
                </c:pt>
                <c:pt idx="2">
                  <c:v>25038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B72-48B7-BE8E-4494774779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93155311"/>
        <c:axId val="1493159151"/>
      </c:lineChart>
      <c:catAx>
        <c:axId val="174393380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3925647"/>
        <c:crosses val="autoZero"/>
        <c:auto val="1"/>
        <c:lblAlgn val="ctr"/>
        <c:lblOffset val="100"/>
        <c:noMultiLvlLbl val="0"/>
      </c:catAx>
      <c:valAx>
        <c:axId val="1743925647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Equine Numbers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3933807"/>
        <c:crosses val="autoZero"/>
        <c:crossBetween val="between"/>
      </c:valAx>
      <c:valAx>
        <c:axId val="1493159151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Participant Numbers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3155311"/>
        <c:crosses val="max"/>
        <c:crossBetween val="between"/>
      </c:valAx>
      <c:catAx>
        <c:axId val="1493155311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49315915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'[Surviving and Thriving Database - 2023-2024_Final Data.xlsx]Sheet6'!$B$2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'[Surviving and Thriving Database - 2023-2024_Final Data.xlsx]Sheet6'!$A$3:$A$20</c:f>
              <c:strCache>
                <c:ptCount val="18"/>
                <c:pt idx="0">
                  <c:v>Riding</c:v>
                </c:pt>
                <c:pt idx="1">
                  <c:v>Horse care</c:v>
                </c:pt>
                <c:pt idx="2">
                  <c:v>Proficiency Tests</c:v>
                </c:pt>
                <c:pt idx="3">
                  <c:v>Stable Management</c:v>
                </c:pt>
                <c:pt idx="4">
                  <c:v>Countryside Challenge</c:v>
                </c:pt>
                <c:pt idx="5">
                  <c:v>Tea with a Pony</c:v>
                </c:pt>
                <c:pt idx="6">
                  <c:v>Regional/National Championships </c:v>
                </c:pt>
                <c:pt idx="7">
                  <c:v>Endurance</c:v>
                </c:pt>
                <c:pt idx="8">
                  <c:v>Show jumping</c:v>
                </c:pt>
                <c:pt idx="9">
                  <c:v>Virtual National Championships</c:v>
                </c:pt>
                <c:pt idx="10">
                  <c:v>Carriage Driving</c:v>
                </c:pt>
                <c:pt idx="11">
                  <c:v>Reflective/Wellbeing sessions
(e.g. Quiet Corners)</c:v>
                </c:pt>
                <c:pt idx="12">
                  <c:v>Mechanical horse</c:v>
                </c:pt>
                <c:pt idx="13">
                  <c:v>ASDAN</c:v>
                </c:pt>
                <c:pt idx="14">
                  <c:v>Other</c:v>
                </c:pt>
                <c:pt idx="15">
                  <c:v>Hippotherapy</c:v>
                </c:pt>
                <c:pt idx="16">
                  <c:v>Long-reining</c:v>
                </c:pt>
                <c:pt idx="17">
                  <c:v>Vaulting</c:v>
                </c:pt>
              </c:strCache>
            </c:strRef>
          </c:cat>
          <c:val>
            <c:numRef>
              <c:f>'[Surviving and Thriving Database - 2023-2024_Final Data.xlsx]Sheet6'!$B$3:$B$20</c:f>
              <c:numCache>
                <c:formatCode>0</c:formatCode>
                <c:ptCount val="18"/>
                <c:pt idx="0">
                  <c:v>89.367088607594937</c:v>
                </c:pt>
                <c:pt idx="1">
                  <c:v>53.164556962025308</c:v>
                </c:pt>
                <c:pt idx="2">
                  <c:v>55.696202531645568</c:v>
                </c:pt>
                <c:pt idx="3">
                  <c:v>40.506329113924053</c:v>
                </c:pt>
                <c:pt idx="4">
                  <c:v>29.873417721518987</c:v>
                </c:pt>
                <c:pt idx="5">
                  <c:v>19.240506329113924</c:v>
                </c:pt>
                <c:pt idx="6">
                  <c:v>21.518987341772153</c:v>
                </c:pt>
                <c:pt idx="7">
                  <c:v>17.721518987341771</c:v>
                </c:pt>
                <c:pt idx="8">
                  <c:v>19.746835443037973</c:v>
                </c:pt>
                <c:pt idx="9">
                  <c:v>18.227848101265824</c:v>
                </c:pt>
                <c:pt idx="10">
                  <c:v>14.430379746835442</c:v>
                </c:pt>
                <c:pt idx="11">
                  <c:v>14.430379746835442</c:v>
                </c:pt>
                <c:pt idx="12">
                  <c:v>12.911392405063291</c:v>
                </c:pt>
                <c:pt idx="13">
                  <c:v>8.1012658227848107</c:v>
                </c:pt>
                <c:pt idx="14">
                  <c:v>10.632911392405063</c:v>
                </c:pt>
                <c:pt idx="15">
                  <c:v>5.3164556962025316</c:v>
                </c:pt>
                <c:pt idx="16">
                  <c:v>3.2911392405063293</c:v>
                </c:pt>
                <c:pt idx="17">
                  <c:v>2.278481012658228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84-48F2-AD3E-0549532BD875}"/>
            </c:ext>
          </c:extLst>
        </c:ser>
        <c:ser>
          <c:idx val="1"/>
          <c:order val="1"/>
          <c:tx>
            <c:strRef>
              <c:f>'[Surviving and Thriving Database - 2023-2024_Final Data.xlsx]Sheet6'!$C$2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'[Surviving and Thriving Database - 2023-2024_Final Data.xlsx]Sheet6'!$A$3:$A$20</c:f>
              <c:strCache>
                <c:ptCount val="18"/>
                <c:pt idx="0">
                  <c:v>Riding</c:v>
                </c:pt>
                <c:pt idx="1">
                  <c:v>Horse care</c:v>
                </c:pt>
                <c:pt idx="2">
                  <c:v>Proficiency Tests</c:v>
                </c:pt>
                <c:pt idx="3">
                  <c:v>Stable Management</c:v>
                </c:pt>
                <c:pt idx="4">
                  <c:v>Countryside Challenge</c:v>
                </c:pt>
                <c:pt idx="5">
                  <c:v>Tea with a Pony</c:v>
                </c:pt>
                <c:pt idx="6">
                  <c:v>Regional/National Championships </c:v>
                </c:pt>
                <c:pt idx="7">
                  <c:v>Endurance</c:v>
                </c:pt>
                <c:pt idx="8">
                  <c:v>Show jumping</c:v>
                </c:pt>
                <c:pt idx="9">
                  <c:v>Virtual National Championships</c:v>
                </c:pt>
                <c:pt idx="10">
                  <c:v>Carriage Driving</c:v>
                </c:pt>
                <c:pt idx="11">
                  <c:v>Reflective/Wellbeing sessions
(e.g. Quiet Corners)</c:v>
                </c:pt>
                <c:pt idx="12">
                  <c:v>Mechanical horse</c:v>
                </c:pt>
                <c:pt idx="13">
                  <c:v>ASDAN</c:v>
                </c:pt>
                <c:pt idx="14">
                  <c:v>Other</c:v>
                </c:pt>
                <c:pt idx="15">
                  <c:v>Hippotherapy</c:v>
                </c:pt>
                <c:pt idx="16">
                  <c:v>Long-reining</c:v>
                </c:pt>
                <c:pt idx="17">
                  <c:v>Vaulting</c:v>
                </c:pt>
              </c:strCache>
            </c:strRef>
          </c:cat>
          <c:val>
            <c:numRef>
              <c:f>'[Surviving and Thriving Database - 2023-2024_Final Data.xlsx]Sheet6'!$C$3:$C$20</c:f>
              <c:numCache>
                <c:formatCode>0</c:formatCode>
                <c:ptCount val="18"/>
                <c:pt idx="0">
                  <c:v>91</c:v>
                </c:pt>
                <c:pt idx="1">
                  <c:v>58</c:v>
                </c:pt>
                <c:pt idx="2">
                  <c:v>57</c:v>
                </c:pt>
                <c:pt idx="3">
                  <c:v>46</c:v>
                </c:pt>
                <c:pt idx="4">
                  <c:v>32</c:v>
                </c:pt>
                <c:pt idx="5">
                  <c:v>22</c:v>
                </c:pt>
                <c:pt idx="6">
                  <c:v>20</c:v>
                </c:pt>
                <c:pt idx="7">
                  <c:v>19</c:v>
                </c:pt>
                <c:pt idx="8">
                  <c:v>19</c:v>
                </c:pt>
                <c:pt idx="9">
                  <c:v>18</c:v>
                </c:pt>
                <c:pt idx="10">
                  <c:v>16</c:v>
                </c:pt>
                <c:pt idx="11">
                  <c:v>14</c:v>
                </c:pt>
                <c:pt idx="12">
                  <c:v>13</c:v>
                </c:pt>
                <c:pt idx="13">
                  <c:v>8</c:v>
                </c:pt>
                <c:pt idx="14">
                  <c:v>8</c:v>
                </c:pt>
                <c:pt idx="15">
                  <c:v>7</c:v>
                </c:pt>
                <c:pt idx="16">
                  <c:v>3</c:v>
                </c:pt>
                <c:pt idx="1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84-48F2-AD3E-0549532BD87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356875231"/>
        <c:axId val="356874271"/>
      </c:barChart>
      <c:catAx>
        <c:axId val="35687523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6874271"/>
        <c:crosses val="autoZero"/>
        <c:auto val="1"/>
        <c:lblAlgn val="ctr"/>
        <c:lblOffset val="100"/>
        <c:noMultiLvlLbl val="0"/>
      </c:catAx>
      <c:valAx>
        <c:axId val="356874271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3568752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0.09736</cdr:x>
      <cdr:y>0.77122</cdr:y>
    </cdr:from>
    <cdr:to>
      <cdr:x>0.34406</cdr:x>
      <cdr:y>0.86767</cdr:y>
    </cdr:to>
    <cdr:sp macro="" textlink="">
      <cdr:nvSpPr>
        <cdr:cNvPr id="2" name="TextBox 20">
          <a:extLst xmlns:a="http://schemas.openxmlformats.org/drawingml/2006/main">
            <a:ext uri="{FF2B5EF4-FFF2-40B4-BE49-F238E27FC236}">
              <a16:creationId xmlns:a16="http://schemas.microsoft.com/office/drawing/2014/main" id="{D77C2D3E-2BB3-7CEC-9892-BF9DA40E5829}"/>
            </a:ext>
          </a:extLst>
        </cdr:cNvPr>
        <cdr:cNvSpPr txBox="1"/>
      </cdr:nvSpPr>
      <cdr:spPr>
        <a:xfrm xmlns:a="http://schemas.openxmlformats.org/drawingml/2006/main">
          <a:off x="457200" y="1800341"/>
          <a:ext cx="1158449" cy="225155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1100" b="1" dirty="0"/>
            <a:t>About the Same</a:t>
          </a:r>
        </a:p>
      </cdr:txBody>
    </cdr:sp>
  </cdr:relSizeAnchor>
  <cdr:relSizeAnchor xmlns:cdr="http://schemas.openxmlformats.org/drawingml/2006/chartDrawing">
    <cdr:from>
      <cdr:x>0.10824</cdr:x>
      <cdr:y>0.3306</cdr:y>
    </cdr:from>
    <cdr:to>
      <cdr:x>0.34331</cdr:x>
      <cdr:y>0.42705</cdr:y>
    </cdr:to>
    <cdr:sp macro="" textlink="">
      <cdr:nvSpPr>
        <cdr:cNvPr id="3" name="TextBox 20">
          <a:extLst xmlns:a="http://schemas.openxmlformats.org/drawingml/2006/main">
            <a:ext uri="{FF2B5EF4-FFF2-40B4-BE49-F238E27FC236}">
              <a16:creationId xmlns:a16="http://schemas.microsoft.com/office/drawing/2014/main" id="{2A74B5F9-2CC6-850C-A304-321C20B2001D}"/>
            </a:ext>
          </a:extLst>
        </cdr:cNvPr>
        <cdr:cNvSpPr txBox="1"/>
      </cdr:nvSpPr>
      <cdr:spPr>
        <a:xfrm xmlns:a="http://schemas.openxmlformats.org/drawingml/2006/main">
          <a:off x="508294" y="771761"/>
          <a:ext cx="1103837" cy="225154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1100" b="1" dirty="0"/>
            <a:t>Worse Position</a:t>
          </a:r>
        </a:p>
      </cdr:txBody>
    </cdr:sp>
  </cdr:relSizeAnchor>
  <cdr:relSizeAnchor xmlns:cdr="http://schemas.openxmlformats.org/drawingml/2006/chartDrawing">
    <cdr:from>
      <cdr:x>0.6746</cdr:x>
      <cdr:y>0.41395</cdr:y>
    </cdr:from>
    <cdr:to>
      <cdr:x>0.89082</cdr:x>
      <cdr:y>0.5</cdr:y>
    </cdr:to>
    <cdr:sp macro="" textlink="">
      <cdr:nvSpPr>
        <cdr:cNvPr id="4" name="TextBox 20">
          <a:extLst xmlns:a="http://schemas.openxmlformats.org/drawingml/2006/main">
            <a:ext uri="{FF2B5EF4-FFF2-40B4-BE49-F238E27FC236}">
              <a16:creationId xmlns:a16="http://schemas.microsoft.com/office/drawing/2014/main" id="{1A64532D-CEE1-D0EE-E653-87232895348C}"/>
            </a:ext>
          </a:extLst>
        </cdr:cNvPr>
        <cdr:cNvSpPr txBox="1"/>
      </cdr:nvSpPr>
      <cdr:spPr>
        <a:xfrm xmlns:a="http://schemas.openxmlformats.org/drawingml/2006/main">
          <a:off x="3167774" y="966331"/>
          <a:ext cx="1015321" cy="200876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1100" b="1" dirty="0"/>
            <a:t>Better Position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0.67361</cdr:x>
      <cdr:y>0.37372</cdr:y>
    </cdr:from>
    <cdr:to>
      <cdr:x>0.88114</cdr:x>
      <cdr:y>0.46063</cdr:y>
    </cdr:to>
    <cdr:sp macro="" textlink="">
      <cdr:nvSpPr>
        <cdr:cNvPr id="2" name="TextBox 20">
          <a:extLst xmlns:a="http://schemas.openxmlformats.org/drawingml/2006/main">
            <a:ext uri="{FF2B5EF4-FFF2-40B4-BE49-F238E27FC236}">
              <a16:creationId xmlns:a16="http://schemas.microsoft.com/office/drawing/2014/main" id="{D77C2D3E-2BB3-7CEC-9892-BF9DA40E5829}"/>
            </a:ext>
          </a:extLst>
        </cdr:cNvPr>
        <cdr:cNvSpPr txBox="1"/>
      </cdr:nvSpPr>
      <cdr:spPr>
        <a:xfrm xmlns:a="http://schemas.openxmlformats.org/drawingml/2006/main">
          <a:off x="3449314" y="1137683"/>
          <a:ext cx="1062687" cy="26457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1100" b="1" dirty="0"/>
            <a:t>Better Position</a:t>
          </a:r>
        </a:p>
      </cdr:txBody>
    </cdr:sp>
  </cdr:relSizeAnchor>
  <cdr:relSizeAnchor xmlns:cdr="http://schemas.openxmlformats.org/drawingml/2006/chartDrawing">
    <cdr:from>
      <cdr:x>0.66468</cdr:x>
      <cdr:y>0.79766</cdr:y>
    </cdr:from>
    <cdr:to>
      <cdr:x>0.90148</cdr:x>
      <cdr:y>0.89507</cdr:y>
    </cdr:to>
    <cdr:sp macro="" textlink="">
      <cdr:nvSpPr>
        <cdr:cNvPr id="3" name="TextBox 20">
          <a:extLst xmlns:a="http://schemas.openxmlformats.org/drawingml/2006/main">
            <a:ext uri="{FF2B5EF4-FFF2-40B4-BE49-F238E27FC236}">
              <a16:creationId xmlns:a16="http://schemas.microsoft.com/office/drawing/2014/main" id="{3436BA3B-2C2E-2DF5-1CDB-EBCA96E6A666}"/>
            </a:ext>
          </a:extLst>
        </cdr:cNvPr>
        <cdr:cNvSpPr txBox="1"/>
      </cdr:nvSpPr>
      <cdr:spPr>
        <a:xfrm xmlns:a="http://schemas.openxmlformats.org/drawingml/2006/main">
          <a:off x="3403600" y="2428240"/>
          <a:ext cx="1212532" cy="296527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1100" b="1"/>
            <a:t>About the Same</a:t>
          </a:r>
        </a:p>
      </cdr:txBody>
    </cdr:sp>
  </cdr:relSizeAnchor>
  <cdr:relSizeAnchor xmlns:cdr="http://schemas.openxmlformats.org/drawingml/2006/chartDrawing">
    <cdr:from>
      <cdr:x>0.05027</cdr:x>
      <cdr:y>0.38965</cdr:y>
    </cdr:from>
    <cdr:to>
      <cdr:x>0.33376</cdr:x>
      <cdr:y>0.59881</cdr:y>
    </cdr:to>
    <cdr:sp macro="" textlink="">
      <cdr:nvSpPr>
        <cdr:cNvPr id="4" name="TextBox 20">
          <a:extLst xmlns:a="http://schemas.openxmlformats.org/drawingml/2006/main">
            <a:ext uri="{FF2B5EF4-FFF2-40B4-BE49-F238E27FC236}">
              <a16:creationId xmlns:a16="http://schemas.microsoft.com/office/drawing/2014/main" id="{0CCD15CB-AB95-6A2A-A7B2-9003B5DA7114}"/>
            </a:ext>
          </a:extLst>
        </cdr:cNvPr>
        <cdr:cNvSpPr txBox="1"/>
      </cdr:nvSpPr>
      <cdr:spPr>
        <a:xfrm xmlns:a="http://schemas.openxmlformats.org/drawingml/2006/main">
          <a:off x="172721" y="802689"/>
          <a:ext cx="974120" cy="430887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1100" b="1" dirty="0"/>
            <a:t>Worse Position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0.01752</cdr:x>
      <cdr:y>0</cdr:y>
    </cdr:from>
    <cdr:to>
      <cdr:x>0.99306</cdr:x>
      <cdr:y>1</cdr:y>
    </cdr:to>
    <cdr:sp macro="" textlink="">
      <cdr:nvSpPr>
        <cdr:cNvPr id="2" name="Rectangle: Rounded Corners 1">
          <a:extLst xmlns:a="http://schemas.openxmlformats.org/drawingml/2006/main">
            <a:ext uri="{FF2B5EF4-FFF2-40B4-BE49-F238E27FC236}">
              <a16:creationId xmlns:a16="http://schemas.microsoft.com/office/drawing/2014/main" id="{5FB77A4C-9807-88FD-741C-1307534DF60F}"/>
            </a:ext>
          </a:extLst>
        </cdr:cNvPr>
        <cdr:cNvSpPr/>
      </cdr:nvSpPr>
      <cdr:spPr>
        <a:xfrm xmlns:a="http://schemas.openxmlformats.org/drawingml/2006/main">
          <a:off x="72367" y="0"/>
          <a:ext cx="4029327" cy="2232671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 w="28575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7A1125-7CD7-4B66-942B-50A8A79E32AB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303AD-A75A-4D90-A853-17B548A15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496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B93D57-6086-4A0C-9D9A-6C4260EA58B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190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346FBC-1077-C867-B067-CC8FF64BC3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50C117C-6663-C922-8584-63E3C5827C3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DFDCEAA-73EA-C9A8-E6BD-4863765709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454A67-44E2-F0F8-733D-6DFD5C0039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B93D57-6086-4A0C-9D9A-6C4260EA58B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637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FBF52E-4307-B5A5-3177-70562F0A98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B561B29-D2C2-DFE9-03BD-D83A72DC158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F070009-45F7-A503-BE9B-48DCFD06E8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05638-4E3A-7A5A-4CB7-445CAED2B2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B93D57-6086-4A0C-9D9A-6C4260EA58B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436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B93D57-6086-4A0C-9D9A-6C4260EA58B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808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43FECD-D35A-CD08-2930-3EC10A8D62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5131DB5-AF9F-D02E-0254-45D03C8A79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1F40536-E326-D1A9-4C6B-B69122EEAA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FE6397-E291-E562-2C8D-EACFDF35D19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B93D57-6086-4A0C-9D9A-6C4260EA58B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8271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B93D57-6086-4A0C-9D9A-6C4260EA58B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8909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9C50AE-8181-6749-72F7-25F8A7B656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46C057B-0AAD-EDC3-E833-AF1F4332CA8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48DF049-DF70-593A-D92D-4A68BAA975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482336-9C67-916E-A6C7-3F241DC1DE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B93D57-6086-4A0C-9D9A-6C4260EA58B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4221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04632C-CA98-AE7D-D807-0246C3ED44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A3C85D4-EB38-F54E-9DAB-03DDDCE445E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985EA81-6BBC-F7A2-45AE-41E1F75BA7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397B9-1288-9983-6F4B-64DCBBD930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B93D57-6086-4A0C-9D9A-6C4260EA58B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214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1AB09-94B3-862C-7C37-7C39DD8901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64938F-0BA7-3486-87DA-991EAE1FC9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E8B64E-7A0D-C6CA-A891-80F19CEA6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E649B-AE6E-4F1F-8793-C347B697FF99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B3E17A-2874-85BE-82D4-77C2F8EBD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50114B-24A0-62DB-B706-974F39AE9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1712B-BADA-4DBB-82ED-14ED482092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5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FB847-5B1B-6CCB-71E1-BCC55C34B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AF40E0-4918-622A-F158-C7E1BEA13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468A64-FDE6-018C-920F-5563D69A5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E649B-AE6E-4F1F-8793-C347B697FF99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8BF0E6-A510-ECAA-080E-AF5F77398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744EB1-4A83-14E9-FCF8-74FBE8A19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1712B-BADA-4DBB-82ED-14ED482092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493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B10B11-2D19-8353-FF68-57B748657D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958885-9C65-1098-DA76-DACEF752C4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A6526F-3F25-8283-D9B4-23C7EC4D4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E649B-AE6E-4F1F-8793-C347B697FF99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76631E-8E1A-A6AB-942C-895ECA481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B15030-4769-B881-E377-8A62EE32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1712B-BADA-4DBB-82ED-14ED482092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16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0E4FE-1CC9-D0C9-1172-B8C91DDBA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AC212-0655-FB3B-0A61-C09F56C419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21C649-6FCF-D047-0854-109A472E1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E649B-AE6E-4F1F-8793-C347B697FF99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D306C7-A2DC-148F-7B27-008907AC1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58F6F9-620B-1DF6-AEA5-AE0FB5671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1712B-BADA-4DBB-82ED-14ED482092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411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3AC5D-00F5-B612-9202-7D87DFBBA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86D4D7-5436-6D25-2A73-7967BB3E63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E3862E-3EF7-A0D6-7AB9-2AAD5759B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E649B-AE6E-4F1F-8793-C347B697FF99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9F5C87-0177-5D21-3E41-1212DC1D8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5E22B7-DC69-7EFE-BD75-DB8685DAB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1712B-BADA-4DBB-82ED-14ED482092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405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65A55-46C4-DB79-BA58-6EF0CF330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73430-0EE0-89FA-0D58-B7A7635921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6C5F7B-4FDC-4827-E9A7-9166F96453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52BFEA-4B7A-CB78-43FC-12869C7E7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E649B-AE6E-4F1F-8793-C347B697FF99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9257A2-B513-07AE-0FE8-9B6B2D05E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CB9CA-5438-3DB6-D4D9-18FB851EC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1712B-BADA-4DBB-82ED-14ED482092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462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1C5D9-9584-C4C9-5DCB-481771784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78C94-4CA0-BC6F-E4EB-7CD3A3015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4958B9-AC64-8E78-EA7B-DB0B29C103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3B1ED5-1FB9-F95F-520F-721C3A39A7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132915-BE06-8727-A75D-E6A21B0695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3B5966-7B97-2AC1-D0F4-485B9E6C6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E649B-AE6E-4F1F-8793-C347B697FF99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E50297-3219-2C75-A60D-13AC4FFD6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5D910B-DD98-7C32-366A-3B92913D1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1712B-BADA-4DBB-82ED-14ED482092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615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94176-238F-BF7E-5242-6E02394F5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BD349F-8124-E2AA-3D75-D58EA4483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E649B-AE6E-4F1F-8793-C347B697FF99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DEAA98-54F8-9E64-0952-A8043AD9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33BA6A-FD41-F00C-A045-07DF88286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1712B-BADA-4DBB-82ED-14ED482092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097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BB3E35-1879-C1E0-C26D-7F5887708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E649B-AE6E-4F1F-8793-C347B697FF99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3472BC-B7C3-09B1-4A3D-ADFB1398B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7B689-8D64-4745-3D90-EA83A9350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1712B-BADA-4DBB-82ED-14ED482092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3248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5AF15-CF41-25EF-E191-3F98B52B5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53F82-4715-370B-6ACA-86ADB7ACA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F8EE4F-1012-E680-3268-AEACE850BB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03274D-2F90-B013-0492-406C1C880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E649B-AE6E-4F1F-8793-C347B697FF99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559636-F265-7E2F-F688-DE4E45548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0F6941-30FB-2A88-EB1F-435DA4B59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1712B-BADA-4DBB-82ED-14ED482092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993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81EB3-E712-7A17-CD87-DF2A43438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F5FCCB-BB2A-1C4C-DB2C-A9C405E90B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25A9FC-441A-3DDE-82F5-BEAE688CE6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75AD31-7C6D-0D2F-E5C4-75AA111A1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E649B-AE6E-4F1F-8793-C347B697FF99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69AD5E-9311-3C37-7208-3A61D0DD3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5AC877-4B8E-E999-2EE3-A234B1F5B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1712B-BADA-4DBB-82ED-14ED482092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541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558164-85ED-2778-F8BB-02CA220F7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5EAD47-7A3D-2AEE-6181-C525418A7F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74957-6571-5FA7-6750-A76396562E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E4E649B-AE6E-4F1F-8793-C347B697FF99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4857A4-C20D-016B-B46C-07B9A58DBF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D3316-6117-D698-947F-7A15383117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431712B-BADA-4DBB-82ED-14ED482092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344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microsoft.com/office/2007/relationships/hdphoto" Target="../media/hdphoto4.wdp"/><Relationship Id="rId3" Type="http://schemas.openxmlformats.org/officeDocument/2006/relationships/image" Target="../media/image1.png"/><Relationship Id="rId7" Type="http://schemas.microsoft.com/office/2007/relationships/hdphoto" Target="../media/hdphoto1.wdp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microsoft.com/office/2007/relationships/hdphoto" Target="../media/hdphoto3.wdp"/><Relationship Id="rId5" Type="http://schemas.openxmlformats.org/officeDocument/2006/relationships/chart" Target="../charts/chart1.xml"/><Relationship Id="rId15" Type="http://schemas.openxmlformats.org/officeDocument/2006/relationships/chart" Target="../charts/chart2.xm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microsoft.com/office/2007/relationships/hdphoto" Target="../media/hdphoto2.wdp"/><Relationship Id="rId1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5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6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green square with white dots&#10;&#10;Description automatically generated">
            <a:extLst>
              <a:ext uri="{FF2B5EF4-FFF2-40B4-BE49-F238E27FC236}">
                <a16:creationId xmlns:a16="http://schemas.microsoft.com/office/drawing/2014/main" id="{9D2CE682-5E3A-F567-268B-E21CA3E1A3D6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29" r="29669" b="16750"/>
          <a:stretch/>
        </p:blipFill>
        <p:spPr bwMode="auto">
          <a:xfrm>
            <a:off x="0" y="-71557"/>
            <a:ext cx="12192000" cy="11520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Picture 2" descr="A white silhouette of people on a horse&#10;&#10;Description automatically generated">
            <a:extLst>
              <a:ext uri="{FF2B5EF4-FFF2-40B4-BE49-F238E27FC236}">
                <a16:creationId xmlns:a16="http://schemas.microsoft.com/office/drawing/2014/main" id="{B6C7D4D5-1DD1-8245-10AE-A4A5EED71F68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590" y="-350044"/>
            <a:ext cx="2516361" cy="16557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CEC4C77-CBE4-D5BE-B411-071B85BBE896}"/>
              </a:ext>
            </a:extLst>
          </p:cNvPr>
          <p:cNvSpPr txBox="1"/>
          <p:nvPr/>
        </p:nvSpPr>
        <p:spPr>
          <a:xfrm>
            <a:off x="2387848" y="2571970"/>
            <a:ext cx="7416303" cy="212365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4400" b="1"/>
              <a:t>Annual Return 2024</a:t>
            </a:r>
          </a:p>
          <a:p>
            <a:pPr algn="ctr"/>
            <a:endParaRPr lang="en-GB" sz="4400" b="1"/>
          </a:p>
          <a:p>
            <a:pPr algn="ctr"/>
            <a:r>
              <a:rPr lang="en-GB" sz="4400" b="1"/>
              <a:t>Overview Data</a:t>
            </a:r>
          </a:p>
        </p:txBody>
      </p:sp>
      <p:pic>
        <p:nvPicPr>
          <p:cNvPr id="5" name="Picture 4" descr="A green square with white dots&#10;&#10;Description automatically generated">
            <a:extLst>
              <a:ext uri="{FF2B5EF4-FFF2-40B4-BE49-F238E27FC236}">
                <a16:creationId xmlns:a16="http://schemas.microsoft.com/office/drawing/2014/main" id="{9004DFB9-34B7-3F34-DFB1-8755DF00356B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29" r="29669" b="16750"/>
          <a:stretch/>
        </p:blipFill>
        <p:spPr bwMode="auto">
          <a:xfrm>
            <a:off x="0" y="5705914"/>
            <a:ext cx="12192000" cy="11520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78663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E30396-75EA-64FA-B18F-B58E740068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green square with white dots&#10;&#10;Description automatically generated">
            <a:extLst>
              <a:ext uri="{FF2B5EF4-FFF2-40B4-BE49-F238E27FC236}">
                <a16:creationId xmlns:a16="http://schemas.microsoft.com/office/drawing/2014/main" id="{4E814941-C848-410D-8DAB-788338D462F2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29" r="29669" b="16750"/>
          <a:stretch/>
        </p:blipFill>
        <p:spPr bwMode="auto">
          <a:xfrm>
            <a:off x="-4706" y="-27480"/>
            <a:ext cx="12192000" cy="11520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Picture 2" descr="A white silhouette of people on a horse&#10;&#10;Description automatically generated">
            <a:extLst>
              <a:ext uri="{FF2B5EF4-FFF2-40B4-BE49-F238E27FC236}">
                <a16:creationId xmlns:a16="http://schemas.microsoft.com/office/drawing/2014/main" id="{661D1234-5A97-8E32-A7E7-64AE66FFBC45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2007" y="-288324"/>
            <a:ext cx="2516361" cy="165576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CF75115-3C9B-DE6F-A8A9-B69CF294666E}"/>
              </a:ext>
            </a:extLst>
          </p:cNvPr>
          <p:cNvSpPr txBox="1"/>
          <p:nvPr/>
        </p:nvSpPr>
        <p:spPr>
          <a:xfrm>
            <a:off x="219009" y="226333"/>
            <a:ext cx="775293" cy="2006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solidFill>
                  <a:schemeClr val="bg1"/>
                </a:solidFill>
              </a:rPr>
              <a:t>Overview 2024 – A positive picture…..</a:t>
            </a:r>
            <a:endParaRPr lang="en-GB" sz="2800" b="1">
              <a:solidFill>
                <a:schemeClr val="bg1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FC612B7-496B-3064-B19B-019565AA4D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165846"/>
              </p:ext>
            </p:extLst>
          </p:nvPr>
        </p:nvGraphicFramePr>
        <p:xfrm>
          <a:off x="281354" y="1150173"/>
          <a:ext cx="11541395" cy="2016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07166">
                  <a:extLst>
                    <a:ext uri="{9D8B030D-6E8A-4147-A177-3AD203B41FA5}">
                      <a16:colId xmlns:a16="http://schemas.microsoft.com/office/drawing/2014/main" val="2592502177"/>
                    </a:ext>
                  </a:extLst>
                </a:gridCol>
                <a:gridCol w="1653831">
                  <a:extLst>
                    <a:ext uri="{9D8B030D-6E8A-4147-A177-3AD203B41FA5}">
                      <a16:colId xmlns:a16="http://schemas.microsoft.com/office/drawing/2014/main" val="4126554271"/>
                    </a:ext>
                  </a:extLst>
                </a:gridCol>
                <a:gridCol w="1579088">
                  <a:extLst>
                    <a:ext uri="{9D8B030D-6E8A-4147-A177-3AD203B41FA5}">
                      <a16:colId xmlns:a16="http://schemas.microsoft.com/office/drawing/2014/main" val="3507595848"/>
                    </a:ext>
                  </a:extLst>
                </a:gridCol>
                <a:gridCol w="1974715">
                  <a:extLst>
                    <a:ext uri="{9D8B030D-6E8A-4147-A177-3AD203B41FA5}">
                      <a16:colId xmlns:a16="http://schemas.microsoft.com/office/drawing/2014/main" val="2804744188"/>
                    </a:ext>
                  </a:extLst>
                </a:gridCol>
                <a:gridCol w="1430187">
                  <a:extLst>
                    <a:ext uri="{9D8B030D-6E8A-4147-A177-3AD203B41FA5}">
                      <a16:colId xmlns:a16="http://schemas.microsoft.com/office/drawing/2014/main" val="370536910"/>
                    </a:ext>
                  </a:extLst>
                </a:gridCol>
                <a:gridCol w="1563825">
                  <a:extLst>
                    <a:ext uri="{9D8B030D-6E8A-4147-A177-3AD203B41FA5}">
                      <a16:colId xmlns:a16="http://schemas.microsoft.com/office/drawing/2014/main" val="2580159936"/>
                    </a:ext>
                  </a:extLst>
                </a:gridCol>
                <a:gridCol w="1732583">
                  <a:extLst>
                    <a:ext uri="{9D8B030D-6E8A-4147-A177-3AD203B41FA5}">
                      <a16:colId xmlns:a16="http://schemas.microsoft.com/office/drawing/2014/main" val="1922397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Number of…</a:t>
                      </a:r>
                      <a:endParaRPr lang="en-GB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Participants</a:t>
                      </a:r>
                    </a:p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Participant Sessions</a:t>
                      </a:r>
                      <a:endParaRPr lang="en-GB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Participant Wait Lists</a:t>
                      </a:r>
                      <a:endParaRPr lang="en-GB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Volunteers</a:t>
                      </a:r>
                      <a:endParaRPr lang="en-GB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Coaches</a:t>
                      </a:r>
                      <a:endParaRPr lang="en-GB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Equines</a:t>
                      </a:r>
                      <a:endParaRPr lang="en-GB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4987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/>
                        <a:t>Actual</a:t>
                      </a:r>
                      <a:endParaRPr lang="en-GB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22,534</a:t>
                      </a:r>
                      <a:endParaRPr lang="en-GB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331,295</a:t>
                      </a:r>
                      <a:endParaRPr lang="en-GB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4,075</a:t>
                      </a:r>
                      <a:endParaRPr lang="en-GB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12,325</a:t>
                      </a:r>
                      <a:endParaRPr lang="en-GB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1,534</a:t>
                      </a:r>
                      <a:endParaRPr lang="en-GB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solidFill>
                            <a:schemeClr val="tx1"/>
                          </a:solidFill>
                        </a:rPr>
                        <a:t>2,540</a:t>
                      </a:r>
                      <a:endParaRPr lang="en-GB" sz="16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3457965"/>
                  </a:ext>
                </a:extLst>
              </a:tr>
              <a:tr h="448103">
                <a:tc>
                  <a:txBody>
                    <a:bodyPr/>
                    <a:lstStyle/>
                    <a:p>
                      <a:r>
                        <a:rPr lang="en-US" sz="1600"/>
                        <a:t>Equalized*</a:t>
                      </a:r>
                    </a:p>
                    <a:p>
                      <a:r>
                        <a:rPr lang="en-US" sz="1600" i="1"/>
                        <a:t>(% vs 2023)</a:t>
                      </a:r>
                      <a:endParaRPr lang="en-GB" sz="1600" i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25,038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>
                          <a:solidFill>
                            <a:srgbClr val="00B050"/>
                          </a:solidFill>
                        </a:rPr>
                        <a:t>(+21%)</a:t>
                      </a:r>
                      <a:endParaRPr lang="en-GB" sz="1600" b="1" i="1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368,106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>
                          <a:solidFill>
                            <a:srgbClr val="00B050"/>
                          </a:solidFill>
                        </a:rPr>
                        <a:t>(+23%)</a:t>
                      </a:r>
                      <a:endParaRPr lang="en-GB" sz="1600" b="1" i="1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4,528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>
                          <a:solidFill>
                            <a:srgbClr val="00B050"/>
                          </a:solidFill>
                        </a:rPr>
                        <a:t>(Reduction of 10%)</a:t>
                      </a:r>
                      <a:endParaRPr lang="en-GB" sz="1600" b="1" i="1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13,694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>
                          <a:solidFill>
                            <a:srgbClr val="00B050"/>
                          </a:solidFill>
                        </a:rPr>
                        <a:t>(+4%)</a:t>
                      </a:r>
                      <a:endParaRPr lang="en-GB" sz="1600" b="1" i="1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1,704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>
                          <a:solidFill>
                            <a:srgbClr val="00B050"/>
                          </a:solidFill>
                        </a:rPr>
                        <a:t>(+6%)</a:t>
                      </a:r>
                      <a:endParaRPr lang="en-GB" sz="1600" b="1" i="1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solidFill>
                            <a:schemeClr val="tx1"/>
                          </a:solidFill>
                        </a:rPr>
                        <a:t>2,822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>
                          <a:solidFill>
                            <a:srgbClr val="00B050"/>
                          </a:solidFill>
                        </a:rPr>
                        <a:t>(Static)</a:t>
                      </a:r>
                      <a:endParaRPr lang="en-GB" sz="1600" b="1" i="1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221050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D979B7BC-DE3E-DF86-C291-E4DF9C35B5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6063681"/>
              </p:ext>
            </p:extLst>
          </p:nvPr>
        </p:nvGraphicFramePr>
        <p:xfrm>
          <a:off x="6285914" y="4072586"/>
          <a:ext cx="4399281" cy="23337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1F7A9045-99C0-9822-B0E3-E01D27A655A3}"/>
              </a:ext>
            </a:extLst>
          </p:cNvPr>
          <p:cNvSpPr txBox="1"/>
          <p:nvPr/>
        </p:nvSpPr>
        <p:spPr>
          <a:xfrm>
            <a:off x="606656" y="3166933"/>
            <a:ext cx="11358516" cy="816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5000"/>
              </a:lnSpc>
              <a:spcAft>
                <a:spcPts val="800"/>
              </a:spcAft>
            </a:pPr>
            <a:r>
              <a:rPr lang="en-US" sz="1800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84% </a:t>
            </a:r>
            <a:r>
              <a:rPr lang="en-US" sz="18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of the member </a:t>
            </a:r>
            <a:r>
              <a:rPr lang="en-US" sz="1800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groups feeling in a better or same position </a:t>
            </a:r>
            <a:r>
              <a:rPr lang="en-US" sz="18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 last year which is an increase of 16%. </a:t>
            </a:r>
          </a:p>
          <a:p>
            <a:pPr lvl="0">
              <a:lnSpc>
                <a:spcPct val="115000"/>
              </a:lnSpc>
              <a:spcAft>
                <a:spcPts val="800"/>
              </a:spcAft>
            </a:pPr>
            <a:r>
              <a:rPr lang="en-US" sz="1800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37% </a:t>
            </a:r>
            <a:r>
              <a:rPr lang="en-US" sz="18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of the member groups feel they are in </a:t>
            </a:r>
            <a:r>
              <a:rPr lang="en-US" sz="1800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better position this year</a:t>
            </a:r>
            <a:r>
              <a:rPr lang="en-US" sz="18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which is an increase of 11%. </a:t>
            </a:r>
            <a:endParaRPr lang="en-GB" sz="1800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FAD8A66-A98C-E2C7-3F76-07A73ABEF5F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66456" y="1681832"/>
            <a:ext cx="694121" cy="49907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F4B65BA-38B2-B70A-95B3-550E8C475D3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349038" y="1757542"/>
            <a:ext cx="694121" cy="43855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1525618-3119-CDAA-D0CD-57CBC918007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613541" y="1722716"/>
            <a:ext cx="609580" cy="43847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E51F438-6598-831C-A4E4-C5E5DF98D90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b="14038"/>
          <a:stretch/>
        </p:blipFill>
        <p:spPr>
          <a:xfrm>
            <a:off x="8879849" y="1629578"/>
            <a:ext cx="872158" cy="5289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D49EF98-0C69-C136-023E-694FB02BB41F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972632" y="1750401"/>
            <a:ext cx="694121" cy="43855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8C4DCAE8-8BB8-CB4F-FDF0-383A36683087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716874" y="1722716"/>
            <a:ext cx="747879" cy="472524"/>
          </a:xfrm>
          <a:prstGeom prst="rect">
            <a:avLst/>
          </a:prstGeom>
        </p:spPr>
      </p:pic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4BB017F-57D0-3930-B62B-7C6F3BD66C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9080691"/>
              </p:ext>
            </p:extLst>
          </p:nvPr>
        </p:nvGraphicFramePr>
        <p:xfrm>
          <a:off x="1664624" y="4072586"/>
          <a:ext cx="4399281" cy="23337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6362CAAA-7367-2D4D-BC75-764ACAB71594}"/>
              </a:ext>
            </a:extLst>
          </p:cNvPr>
          <p:cNvSpPr txBox="1"/>
          <p:nvPr/>
        </p:nvSpPr>
        <p:spPr>
          <a:xfrm>
            <a:off x="281354" y="6495626"/>
            <a:ext cx="8414426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100" i="1"/>
              <a:t>* Equalized  Number is based on data from RDA AR 2023 (96% response rate) &amp; 2024 (90% response rate) figures adjusted to equal 100%.</a:t>
            </a:r>
          </a:p>
        </p:txBody>
      </p:sp>
    </p:spTree>
    <p:extLst>
      <p:ext uri="{BB962C8B-B14F-4D97-AF65-F5344CB8AC3E}">
        <p14:creationId xmlns:p14="http://schemas.microsoft.com/office/powerpoint/2010/main" val="182691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87236E-D98D-11F5-F4EE-355429116A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green square with white dots&#10;&#10;Description automatically generated">
            <a:extLst>
              <a:ext uri="{FF2B5EF4-FFF2-40B4-BE49-F238E27FC236}">
                <a16:creationId xmlns:a16="http://schemas.microsoft.com/office/drawing/2014/main" id="{CC81D032-C59A-FF5B-D436-03A790A74213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29" r="29669" b="16750"/>
          <a:stretch/>
        </p:blipFill>
        <p:spPr bwMode="auto">
          <a:xfrm>
            <a:off x="0" y="-71557"/>
            <a:ext cx="12192000" cy="11520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Picture 2" descr="A white silhouette of people on a horse&#10;&#10;Description automatically generated">
            <a:extLst>
              <a:ext uri="{FF2B5EF4-FFF2-40B4-BE49-F238E27FC236}">
                <a16:creationId xmlns:a16="http://schemas.microsoft.com/office/drawing/2014/main" id="{CDF27025-1A44-45E5-3ED2-431C33C14D9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590" y="-350044"/>
            <a:ext cx="2516361" cy="16557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0E444E2-B514-17BA-7531-E0F127169BA4}"/>
              </a:ext>
            </a:extLst>
          </p:cNvPr>
          <p:cNvSpPr txBox="1"/>
          <p:nvPr/>
        </p:nvSpPr>
        <p:spPr>
          <a:xfrm>
            <a:off x="2387848" y="2163709"/>
            <a:ext cx="7416303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b="1"/>
          </a:p>
          <a:p>
            <a:endParaRPr lang="en-US" b="1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B0F1F4-49C9-EED3-22A1-06F384F5B356}"/>
              </a:ext>
            </a:extLst>
          </p:cNvPr>
          <p:cNvSpPr txBox="1"/>
          <p:nvPr/>
        </p:nvSpPr>
        <p:spPr>
          <a:xfrm>
            <a:off x="65049" y="324509"/>
            <a:ext cx="51157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>
                <a:solidFill>
                  <a:schemeClr val="bg1"/>
                </a:solidFill>
              </a:rPr>
              <a:t>P</a:t>
            </a:r>
            <a:r>
              <a:rPr lang="en-GB" sz="3600" b="1" err="1">
                <a:solidFill>
                  <a:schemeClr val="bg1"/>
                </a:solidFill>
              </a:rPr>
              <a:t>articipation</a:t>
            </a:r>
            <a:r>
              <a:rPr lang="en-GB" sz="3600" b="1">
                <a:solidFill>
                  <a:schemeClr val="bg1"/>
                </a:solidFill>
              </a:rPr>
              <a:t> Headlines</a:t>
            </a:r>
            <a:endParaRPr lang="en-GB" sz="2800" b="1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D3C790-759E-8D1C-F344-E4C3FD195C3D}"/>
              </a:ext>
            </a:extLst>
          </p:cNvPr>
          <p:cNvSpPr txBox="1"/>
          <p:nvPr/>
        </p:nvSpPr>
        <p:spPr>
          <a:xfrm>
            <a:off x="167981" y="1880686"/>
            <a:ext cx="4915846" cy="4123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/>
              <a:t>Key Findings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kern="100">
                <a:latin typeface="Aptos"/>
                <a:ea typeface="Aptos" panose="020B0004020202020204" pitchFamily="34" charset="0"/>
                <a:cs typeface="Times New Roman"/>
              </a:rPr>
              <a:t>G</a:t>
            </a:r>
            <a:r>
              <a:rPr lang="en-US" sz="1800" kern="100">
                <a:effectLst/>
                <a:latin typeface="Aptos"/>
                <a:ea typeface="Aptos" panose="020B0004020202020204" pitchFamily="34" charset="0"/>
                <a:cs typeface="Times New Roman"/>
              </a:rPr>
              <a:t>roups have engaged over 22,000* participants, delivering more than 330,000* participant sessions – a 20% increase from 2022/2023 </a:t>
            </a:r>
            <a:r>
              <a:rPr lang="en-US" sz="1800" i="1" kern="100">
                <a:effectLst/>
                <a:latin typeface="Aptos"/>
                <a:ea typeface="Aptos" panose="020B0004020202020204" pitchFamily="34" charset="0"/>
                <a:cs typeface="Times New Roman"/>
              </a:rPr>
              <a:t>(based on actual figures).  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kern="100">
                <a:latin typeface="Aptos"/>
                <a:ea typeface="Aptos" panose="020B0004020202020204" pitchFamily="34" charset="0"/>
                <a:cs typeface="Times New Roman"/>
              </a:rPr>
              <a:t>This is supported by a reduction of up to 10% in our </a:t>
            </a:r>
            <a:r>
              <a:rPr lang="en-US" sz="1800" kern="100">
                <a:effectLst/>
                <a:latin typeface="Aptos"/>
                <a:ea typeface="Aptos" panose="020B0004020202020204" pitchFamily="34" charset="0"/>
                <a:cs typeface="Times New Roman"/>
              </a:rPr>
              <a:t>group wait lists, which is encouraging. </a:t>
            </a:r>
          </a:p>
          <a:p>
            <a:pPr lvl="0">
              <a:lnSpc>
                <a:spcPct val="115000"/>
              </a:lnSpc>
              <a:spcAft>
                <a:spcPts val="800"/>
              </a:spcAft>
            </a:pPr>
            <a:endParaRPr lang="en-US">
              <a:solidFill>
                <a:srgbClr val="FF0000"/>
              </a:solidFill>
            </a:endParaRPr>
          </a:p>
          <a:p>
            <a:r>
              <a:rPr lang="en-US" b="1"/>
              <a:t>Next Steps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800" kern="100">
                <a:effectLst/>
                <a:latin typeface="Aptos"/>
                <a:ea typeface="Aptos" panose="020B0004020202020204" pitchFamily="34" charset="0"/>
                <a:cs typeface="Times New Roman"/>
              </a:rPr>
              <a:t>We plan to support </a:t>
            </a:r>
            <a:r>
              <a:rPr lang="en-US" kern="100">
                <a:latin typeface="Aptos"/>
                <a:ea typeface="Aptos" panose="020B0004020202020204" pitchFamily="34" charset="0"/>
                <a:cs typeface="Times New Roman"/>
              </a:rPr>
              <a:t>G</a:t>
            </a:r>
            <a:r>
              <a:rPr lang="en-US" sz="1800" kern="100">
                <a:effectLst/>
                <a:latin typeface="Aptos"/>
                <a:ea typeface="Aptos" panose="020B0004020202020204" pitchFamily="34" charset="0"/>
                <a:cs typeface="Times New Roman"/>
              </a:rPr>
              <a:t>roups to enhance participant retention and explore </a:t>
            </a:r>
            <a:r>
              <a:rPr lang="en-US" kern="100">
                <a:latin typeface="Aptos"/>
                <a:ea typeface="Aptos" panose="020B0004020202020204" pitchFamily="34" charset="0"/>
                <a:cs typeface="Times New Roman"/>
              </a:rPr>
              <a:t>an evolution of the range of activities that are available.</a:t>
            </a:r>
            <a:endParaRPr lang="en-GB" sz="1800" kern="100">
              <a:effectLst/>
              <a:latin typeface="Aptos"/>
              <a:ea typeface="Aptos" panose="020B0004020202020204" pitchFamily="34" charset="0"/>
              <a:cs typeface="Times New Roman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E967A44-664F-CF69-29DB-426A2BAC56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02028"/>
              </p:ext>
            </p:extLst>
          </p:nvPr>
        </p:nvGraphicFramePr>
        <p:xfrm>
          <a:off x="5318881" y="2578371"/>
          <a:ext cx="6647410" cy="2016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07166">
                  <a:extLst>
                    <a:ext uri="{9D8B030D-6E8A-4147-A177-3AD203B41FA5}">
                      <a16:colId xmlns:a16="http://schemas.microsoft.com/office/drawing/2014/main" val="2592502177"/>
                    </a:ext>
                  </a:extLst>
                </a:gridCol>
                <a:gridCol w="1653831">
                  <a:extLst>
                    <a:ext uri="{9D8B030D-6E8A-4147-A177-3AD203B41FA5}">
                      <a16:colId xmlns:a16="http://schemas.microsoft.com/office/drawing/2014/main" val="4126554271"/>
                    </a:ext>
                  </a:extLst>
                </a:gridCol>
                <a:gridCol w="1788836">
                  <a:extLst>
                    <a:ext uri="{9D8B030D-6E8A-4147-A177-3AD203B41FA5}">
                      <a16:colId xmlns:a16="http://schemas.microsoft.com/office/drawing/2014/main" val="3507595848"/>
                    </a:ext>
                  </a:extLst>
                </a:gridCol>
                <a:gridCol w="1597577">
                  <a:extLst>
                    <a:ext uri="{9D8B030D-6E8A-4147-A177-3AD203B41FA5}">
                      <a16:colId xmlns:a16="http://schemas.microsoft.com/office/drawing/2014/main" val="280474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Number of…</a:t>
                      </a:r>
                      <a:endParaRPr lang="en-GB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Participants</a:t>
                      </a:r>
                    </a:p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Participant Sessions</a:t>
                      </a:r>
                      <a:endParaRPr lang="en-GB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Participant Wait Lists</a:t>
                      </a:r>
                      <a:endParaRPr lang="en-GB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987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/>
                        <a:t>Actual</a:t>
                      </a:r>
                      <a:endParaRPr lang="en-GB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22,534</a:t>
                      </a:r>
                      <a:endParaRPr lang="en-GB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331,295</a:t>
                      </a:r>
                      <a:endParaRPr lang="en-GB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4075</a:t>
                      </a:r>
                      <a:endParaRPr lang="en-GB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457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/>
                        <a:t>Equalized*</a:t>
                      </a:r>
                    </a:p>
                    <a:p>
                      <a:r>
                        <a:rPr lang="en-US" sz="1600" i="1"/>
                        <a:t>(% vs 2023)</a:t>
                      </a:r>
                      <a:endParaRPr lang="en-GB" sz="1600" i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25,038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>
                          <a:solidFill>
                            <a:srgbClr val="00B050"/>
                          </a:solidFill>
                        </a:rPr>
                        <a:t>(+21%)</a:t>
                      </a:r>
                      <a:endParaRPr lang="en-GB" sz="1600" b="1" i="1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368,106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>
                          <a:solidFill>
                            <a:srgbClr val="00B050"/>
                          </a:solidFill>
                        </a:rPr>
                        <a:t>(+23%)</a:t>
                      </a:r>
                      <a:endParaRPr lang="en-GB" sz="1600" b="1" i="1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4528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>
                          <a:solidFill>
                            <a:srgbClr val="00B050"/>
                          </a:solidFill>
                        </a:rPr>
                        <a:t>(-10%)</a:t>
                      </a:r>
                      <a:endParaRPr lang="en-GB" sz="1600" b="1" i="1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221050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E7604C9D-6986-68A9-7EF6-5D0E896CB43A}"/>
              </a:ext>
            </a:extLst>
          </p:cNvPr>
          <p:cNvSpPr txBox="1"/>
          <p:nvPr/>
        </p:nvSpPr>
        <p:spPr>
          <a:xfrm>
            <a:off x="0" y="6601134"/>
            <a:ext cx="8414426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100" i="1"/>
              <a:t>* Equalized  Number is based on data from RDA AR 2023 (96% response rate) &amp; 2024 (90% response rate) figures adjusted to equal 100%.</a:t>
            </a:r>
          </a:p>
        </p:txBody>
      </p:sp>
    </p:spTree>
    <p:extLst>
      <p:ext uri="{BB962C8B-B14F-4D97-AF65-F5344CB8AC3E}">
        <p14:creationId xmlns:p14="http://schemas.microsoft.com/office/powerpoint/2010/main" val="1246224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green square with white dots&#10;&#10;Description automatically generated">
            <a:extLst>
              <a:ext uri="{FF2B5EF4-FFF2-40B4-BE49-F238E27FC236}">
                <a16:creationId xmlns:a16="http://schemas.microsoft.com/office/drawing/2014/main" id="{9D2CE682-5E3A-F567-268B-E21CA3E1A3D6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29" r="29669" b="16750"/>
          <a:stretch/>
        </p:blipFill>
        <p:spPr bwMode="auto">
          <a:xfrm>
            <a:off x="0" y="-71557"/>
            <a:ext cx="12192000" cy="11520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Picture 2" descr="A white silhouette of people on a horse&#10;&#10;Description automatically generated">
            <a:extLst>
              <a:ext uri="{FF2B5EF4-FFF2-40B4-BE49-F238E27FC236}">
                <a16:creationId xmlns:a16="http://schemas.microsoft.com/office/drawing/2014/main" id="{B6C7D4D5-1DD1-8245-10AE-A4A5EED71F68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590" y="-350044"/>
            <a:ext cx="2516361" cy="16557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CEC4C77-CBE4-D5BE-B411-071B85BBE896}"/>
              </a:ext>
            </a:extLst>
          </p:cNvPr>
          <p:cNvSpPr txBox="1"/>
          <p:nvPr/>
        </p:nvSpPr>
        <p:spPr>
          <a:xfrm>
            <a:off x="2387848" y="2163709"/>
            <a:ext cx="7416303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b="1"/>
          </a:p>
          <a:p>
            <a:endParaRPr lang="en-US" b="1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E40FA3-119C-3737-9683-514B9512E6F8}"/>
              </a:ext>
            </a:extLst>
          </p:cNvPr>
          <p:cNvSpPr txBox="1"/>
          <p:nvPr/>
        </p:nvSpPr>
        <p:spPr>
          <a:xfrm>
            <a:off x="65049" y="324509"/>
            <a:ext cx="44648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>
                <a:solidFill>
                  <a:schemeClr val="bg1"/>
                </a:solidFill>
              </a:rPr>
              <a:t>Volunteer Headlines</a:t>
            </a:r>
            <a:endParaRPr lang="en-GB" sz="2800" b="1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51DADC-072B-9809-F838-D98B06F3245E}"/>
              </a:ext>
            </a:extLst>
          </p:cNvPr>
          <p:cNvSpPr txBox="1"/>
          <p:nvPr/>
        </p:nvSpPr>
        <p:spPr>
          <a:xfrm>
            <a:off x="185068" y="1476595"/>
            <a:ext cx="4610452" cy="45243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/>
              <a:t>Key Findings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Volunteer numbers have increased by </a:t>
            </a:r>
            <a:r>
              <a:rPr lang="en-US" b="1"/>
              <a:t>4%</a:t>
            </a:r>
            <a:r>
              <a:rPr lang="en-US"/>
              <a:t> this year, which is positive.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Only 2% of groups are reporting to be ‘way short’ of volunteers, down from </a:t>
            </a:r>
            <a:r>
              <a:rPr lang="en-US" b="1"/>
              <a:t>7% </a:t>
            </a:r>
            <a:r>
              <a:rPr lang="en-US"/>
              <a:t>last year.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/>
          </a:p>
          <a:p>
            <a:r>
              <a:rPr lang="en-US"/>
              <a:t>However, groups feel they need to increase volunteer numbers….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by </a:t>
            </a:r>
            <a:r>
              <a:rPr lang="en-US" b="1"/>
              <a:t>9% </a:t>
            </a:r>
            <a:r>
              <a:rPr lang="en-US"/>
              <a:t>to</a:t>
            </a:r>
            <a:r>
              <a:rPr lang="en-US" b="1"/>
              <a:t> </a:t>
            </a:r>
            <a:r>
              <a:rPr lang="en-US"/>
              <a:t>meet current demand </a:t>
            </a:r>
          </a:p>
          <a:p>
            <a:r>
              <a:rPr lang="en-US"/>
              <a:t>and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by</a:t>
            </a:r>
            <a:r>
              <a:rPr lang="en-US" b="1"/>
              <a:t> 13% </a:t>
            </a:r>
            <a:r>
              <a:rPr lang="en-US"/>
              <a:t>to meet future goals</a:t>
            </a:r>
          </a:p>
          <a:p>
            <a:endParaRPr lang="en-US"/>
          </a:p>
          <a:p>
            <a:r>
              <a:rPr lang="en-US" b="1"/>
              <a:t>Next Steps</a:t>
            </a:r>
          </a:p>
          <a:p>
            <a:r>
              <a:rPr lang="en-US"/>
              <a:t>Wok will progress in 2025 to support the recruitment of volunteers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2657D94-E588-4FC3-6559-6BB3383F3C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6645391"/>
              </p:ext>
            </p:extLst>
          </p:nvPr>
        </p:nvGraphicFramePr>
        <p:xfrm>
          <a:off x="5161280" y="1359016"/>
          <a:ext cx="6774531" cy="4631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5BCF5FD-DBE9-412E-3D9D-FAE506523A68}"/>
              </a:ext>
            </a:extLst>
          </p:cNvPr>
          <p:cNvSpPr txBox="1"/>
          <p:nvPr/>
        </p:nvSpPr>
        <p:spPr>
          <a:xfrm>
            <a:off x="6095999" y="6127113"/>
            <a:ext cx="5506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/>
              <a:t>*Volunteer deficit is the number needed to meet current demand and Volunteer For Growth is the number of volunteers needed to support growth. This chart shows a trend over time</a:t>
            </a:r>
            <a:endParaRPr lang="en-GB" sz="1200" i="1"/>
          </a:p>
        </p:txBody>
      </p:sp>
    </p:spTree>
    <p:extLst>
      <p:ext uri="{BB962C8B-B14F-4D97-AF65-F5344CB8AC3E}">
        <p14:creationId xmlns:p14="http://schemas.microsoft.com/office/powerpoint/2010/main" val="3702392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D9417C-70A5-18CE-941E-3A0892E533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green square with white dots&#10;&#10;Description automatically generated">
            <a:extLst>
              <a:ext uri="{FF2B5EF4-FFF2-40B4-BE49-F238E27FC236}">
                <a16:creationId xmlns:a16="http://schemas.microsoft.com/office/drawing/2014/main" id="{D5F71275-A86C-BFAD-B3DE-CCBF86C4C9E6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29" r="29669" b="16750"/>
          <a:stretch/>
        </p:blipFill>
        <p:spPr bwMode="auto">
          <a:xfrm>
            <a:off x="0" y="-71557"/>
            <a:ext cx="12192000" cy="11520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Picture 2" descr="A white silhouette of people on a horse&#10;&#10;Description automatically generated">
            <a:extLst>
              <a:ext uri="{FF2B5EF4-FFF2-40B4-BE49-F238E27FC236}">
                <a16:creationId xmlns:a16="http://schemas.microsoft.com/office/drawing/2014/main" id="{310AB413-4539-A948-4FDD-FDE95AE52BF3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590" y="-350044"/>
            <a:ext cx="2516361" cy="16557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6AC7864-3D96-40B4-E5E0-9D14EAAF3E63}"/>
              </a:ext>
            </a:extLst>
          </p:cNvPr>
          <p:cNvSpPr txBox="1"/>
          <p:nvPr/>
        </p:nvSpPr>
        <p:spPr>
          <a:xfrm>
            <a:off x="2387848" y="2163709"/>
            <a:ext cx="7416303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b="1"/>
          </a:p>
          <a:p>
            <a:endParaRPr lang="en-US" b="1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5B2CC6-573B-CD4D-6FC8-8BE73380D5EF}"/>
              </a:ext>
            </a:extLst>
          </p:cNvPr>
          <p:cNvSpPr txBox="1"/>
          <p:nvPr/>
        </p:nvSpPr>
        <p:spPr>
          <a:xfrm>
            <a:off x="65049" y="324509"/>
            <a:ext cx="4413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>
                <a:solidFill>
                  <a:schemeClr val="bg1"/>
                </a:solidFill>
              </a:rPr>
              <a:t>Coaching Headlines</a:t>
            </a:r>
            <a:endParaRPr lang="en-GB" sz="2800" b="1">
              <a:solidFill>
                <a:schemeClr val="bg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7B40949-D132-1052-BC09-DC3045848820}"/>
              </a:ext>
            </a:extLst>
          </p:cNvPr>
          <p:cNvGrpSpPr/>
          <p:nvPr/>
        </p:nvGrpSpPr>
        <p:grpSpPr>
          <a:xfrm>
            <a:off x="5344160" y="1397749"/>
            <a:ext cx="6486791" cy="4481315"/>
            <a:chOff x="7866556" y="2010616"/>
            <a:chExt cx="4260394" cy="2276006"/>
          </a:xfrm>
        </p:grpSpPr>
        <p:graphicFrame>
          <p:nvGraphicFramePr>
            <p:cNvPr id="9" name="Chart 8">
              <a:extLst>
                <a:ext uri="{FF2B5EF4-FFF2-40B4-BE49-F238E27FC236}">
                  <a16:creationId xmlns:a16="http://schemas.microsoft.com/office/drawing/2014/main" id="{A60AA45B-322E-35C3-D74F-9DBE8249866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665527115"/>
                </p:ext>
              </p:extLst>
            </p:nvPr>
          </p:nvGraphicFramePr>
          <p:xfrm>
            <a:off x="7866556" y="2049013"/>
            <a:ext cx="4260394" cy="223760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DC034269-C4B1-3C63-FC84-6430391CB978}"/>
                </a:ext>
              </a:extLst>
            </p:cNvPr>
            <p:cNvSpPr/>
            <p:nvPr/>
          </p:nvSpPr>
          <p:spPr>
            <a:xfrm>
              <a:off x="7996610" y="2010616"/>
              <a:ext cx="4130340" cy="2276005"/>
            </a:xfrm>
            <a:prstGeom prst="round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1922F541-9F5C-6A58-F63F-E5A737F0E9CF}"/>
              </a:ext>
            </a:extLst>
          </p:cNvPr>
          <p:cNvSpPr txBox="1"/>
          <p:nvPr/>
        </p:nvSpPr>
        <p:spPr>
          <a:xfrm>
            <a:off x="286668" y="1625540"/>
            <a:ext cx="46104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Key Findings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Coach numbers have increased by </a:t>
            </a:r>
            <a:r>
              <a:rPr lang="en-US" b="1"/>
              <a:t>6%</a:t>
            </a:r>
            <a:r>
              <a:rPr lang="en-US"/>
              <a:t> this year, which is positive.</a:t>
            </a:r>
          </a:p>
          <a:p>
            <a:endParaRPr lang="en-US"/>
          </a:p>
          <a:p>
            <a:r>
              <a:rPr lang="en-US"/>
              <a:t>However, groups feel they need to increase coach numbers….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 by</a:t>
            </a:r>
            <a:r>
              <a:rPr lang="en-US" b="1"/>
              <a:t> 19% </a:t>
            </a:r>
            <a:r>
              <a:rPr lang="en-US"/>
              <a:t>meet current demand </a:t>
            </a:r>
          </a:p>
          <a:p>
            <a:r>
              <a:rPr lang="en-US"/>
              <a:t>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 by </a:t>
            </a:r>
            <a:r>
              <a:rPr lang="en-US" b="1"/>
              <a:t>26% </a:t>
            </a:r>
            <a:r>
              <a:rPr lang="en-US"/>
              <a:t>to meet groups future goals</a:t>
            </a:r>
          </a:p>
          <a:p>
            <a:endParaRPr lang="en-US"/>
          </a:p>
          <a:p>
            <a:r>
              <a:rPr lang="en-US" b="1"/>
              <a:t>Next Steps</a:t>
            </a:r>
          </a:p>
          <a:p>
            <a:r>
              <a:rPr lang="en-US"/>
              <a:t>The Coaching Team, will continue to explore ways to increase standards and accessibility of RDA Coaching</a:t>
            </a:r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C377D1-919E-5AB6-2A69-322C3A2B2BCD}"/>
              </a:ext>
            </a:extLst>
          </p:cNvPr>
          <p:cNvSpPr txBox="1"/>
          <p:nvPr/>
        </p:nvSpPr>
        <p:spPr>
          <a:xfrm rot="16200000">
            <a:off x="5798743" y="4217346"/>
            <a:ext cx="14656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No data for 2022</a:t>
            </a:r>
            <a:endParaRPr lang="en-GB" sz="140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FEF34D9-3368-FCC8-D713-0A85EBCFCCE5}"/>
              </a:ext>
            </a:extLst>
          </p:cNvPr>
          <p:cNvSpPr txBox="1"/>
          <p:nvPr/>
        </p:nvSpPr>
        <p:spPr>
          <a:xfrm>
            <a:off x="6095999" y="6009066"/>
            <a:ext cx="5506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/>
              <a:t>*Coach deficit is the number needed to meet current demand and Coach For Growth is the number of coaches needed to support growth. This chart shows a trend over time</a:t>
            </a:r>
            <a:endParaRPr lang="en-GB" sz="1200" i="1"/>
          </a:p>
        </p:txBody>
      </p:sp>
    </p:spTree>
    <p:extLst>
      <p:ext uri="{BB962C8B-B14F-4D97-AF65-F5344CB8AC3E}">
        <p14:creationId xmlns:p14="http://schemas.microsoft.com/office/powerpoint/2010/main" val="883708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green square with white dots&#10;&#10;Description automatically generated">
            <a:extLst>
              <a:ext uri="{FF2B5EF4-FFF2-40B4-BE49-F238E27FC236}">
                <a16:creationId xmlns:a16="http://schemas.microsoft.com/office/drawing/2014/main" id="{9D2CE682-5E3A-F567-268B-E21CA3E1A3D6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29" r="29669" b="16750"/>
          <a:stretch/>
        </p:blipFill>
        <p:spPr bwMode="auto">
          <a:xfrm>
            <a:off x="0" y="-71557"/>
            <a:ext cx="12192000" cy="11520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Picture 2" descr="A white silhouette of people on a horse&#10;&#10;Description automatically generated">
            <a:extLst>
              <a:ext uri="{FF2B5EF4-FFF2-40B4-BE49-F238E27FC236}">
                <a16:creationId xmlns:a16="http://schemas.microsoft.com/office/drawing/2014/main" id="{B6C7D4D5-1DD1-8245-10AE-A4A5EED71F68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590" y="-350044"/>
            <a:ext cx="2516361" cy="16557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CEC4C77-CBE4-D5BE-B411-071B85BBE896}"/>
              </a:ext>
            </a:extLst>
          </p:cNvPr>
          <p:cNvSpPr txBox="1"/>
          <p:nvPr/>
        </p:nvSpPr>
        <p:spPr>
          <a:xfrm>
            <a:off x="2458968" y="1963336"/>
            <a:ext cx="7416303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b="1"/>
          </a:p>
          <a:p>
            <a:endParaRPr lang="en-US" b="1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E40FA3-119C-3737-9683-514B9512E6F8}"/>
              </a:ext>
            </a:extLst>
          </p:cNvPr>
          <p:cNvSpPr txBox="1"/>
          <p:nvPr/>
        </p:nvSpPr>
        <p:spPr>
          <a:xfrm>
            <a:off x="65049" y="324509"/>
            <a:ext cx="38715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>
                <a:solidFill>
                  <a:schemeClr val="bg1"/>
                </a:solidFill>
              </a:rPr>
              <a:t>Equine Headlines</a:t>
            </a:r>
            <a:endParaRPr lang="en-GB" sz="2800" b="1">
              <a:solidFill>
                <a:schemeClr val="bg1"/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E5FA8D8-2841-156B-AE89-62C2C93E1646}"/>
              </a:ext>
            </a:extLst>
          </p:cNvPr>
          <p:cNvGrpSpPr/>
          <p:nvPr/>
        </p:nvGrpSpPr>
        <p:grpSpPr>
          <a:xfrm>
            <a:off x="5486400" y="1401421"/>
            <a:ext cx="6504230" cy="4524315"/>
            <a:chOff x="5089802" y="3429000"/>
            <a:chExt cx="3322906" cy="3385665"/>
          </a:xfrm>
        </p:grpSpPr>
        <p:graphicFrame>
          <p:nvGraphicFramePr>
            <p:cNvPr id="9" name="Chart 8">
              <a:extLst>
                <a:ext uri="{FF2B5EF4-FFF2-40B4-BE49-F238E27FC236}">
                  <a16:creationId xmlns:a16="http://schemas.microsoft.com/office/drawing/2014/main" id="{B9BC4DED-EAD8-7E0E-2495-BECF42DC729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019721162"/>
                </p:ext>
              </p:extLst>
            </p:nvPr>
          </p:nvGraphicFramePr>
          <p:xfrm>
            <a:off x="5089802" y="3528341"/>
            <a:ext cx="3322906" cy="321371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2C6C7BD0-36C3-CA88-7130-DAAF8637BE16}"/>
                </a:ext>
              </a:extLst>
            </p:cNvPr>
            <p:cNvSpPr/>
            <p:nvPr/>
          </p:nvSpPr>
          <p:spPr>
            <a:xfrm>
              <a:off x="5137486" y="3429000"/>
              <a:ext cx="3202949" cy="3385665"/>
            </a:xfrm>
            <a:prstGeom prst="round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36541164-F04B-6499-E474-245C11688002}"/>
              </a:ext>
            </a:extLst>
          </p:cNvPr>
          <p:cNvSpPr txBox="1"/>
          <p:nvPr/>
        </p:nvSpPr>
        <p:spPr>
          <a:xfrm>
            <a:off x="201370" y="1712118"/>
            <a:ext cx="46104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Key Findings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Equine numbers have remained stable.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/>
          </a:p>
          <a:p>
            <a:r>
              <a:rPr lang="en-US"/>
              <a:t>However, groups feel they need to increase Equine numbers….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by</a:t>
            </a:r>
            <a:r>
              <a:rPr lang="en-US" b="1"/>
              <a:t> 12% </a:t>
            </a:r>
            <a:r>
              <a:rPr lang="en-US"/>
              <a:t>to meet current demand </a:t>
            </a:r>
          </a:p>
          <a:p>
            <a:r>
              <a:rPr lang="en-US"/>
              <a:t>and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by </a:t>
            </a:r>
            <a:r>
              <a:rPr lang="en-US" b="1"/>
              <a:t>17% </a:t>
            </a:r>
            <a:r>
              <a:rPr lang="en-US"/>
              <a:t>to meet groups future goals</a:t>
            </a:r>
          </a:p>
          <a:p>
            <a:endParaRPr lang="en-US"/>
          </a:p>
          <a:p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E0B6F7-8519-55C0-4D7B-0873FA0D496C}"/>
              </a:ext>
            </a:extLst>
          </p:cNvPr>
          <p:cNvSpPr txBox="1"/>
          <p:nvPr/>
        </p:nvSpPr>
        <p:spPr>
          <a:xfrm>
            <a:off x="6167119" y="5992010"/>
            <a:ext cx="5506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/>
              <a:t>*Equine deficit is the number needed to meet current demand and Equine For Growth is the number of equines needed to support growth. This chart shows a trend over time</a:t>
            </a:r>
            <a:endParaRPr lang="en-GB" sz="1200" i="1"/>
          </a:p>
        </p:txBody>
      </p:sp>
    </p:spTree>
    <p:extLst>
      <p:ext uri="{BB962C8B-B14F-4D97-AF65-F5344CB8AC3E}">
        <p14:creationId xmlns:p14="http://schemas.microsoft.com/office/powerpoint/2010/main" val="1803034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E4ECE8-CEC2-CC51-4711-1E4568CEFA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green square with white dots&#10;&#10;Description automatically generated">
            <a:extLst>
              <a:ext uri="{FF2B5EF4-FFF2-40B4-BE49-F238E27FC236}">
                <a16:creationId xmlns:a16="http://schemas.microsoft.com/office/drawing/2014/main" id="{BF85BD1D-0518-00FF-CAA4-C2769373CE56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29" r="29669" b="16750"/>
          <a:stretch/>
        </p:blipFill>
        <p:spPr bwMode="auto">
          <a:xfrm>
            <a:off x="0" y="-71557"/>
            <a:ext cx="12192000" cy="11520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Picture 2" descr="A white silhouette of people on a horse&#10;&#10;Description automatically generated">
            <a:extLst>
              <a:ext uri="{FF2B5EF4-FFF2-40B4-BE49-F238E27FC236}">
                <a16:creationId xmlns:a16="http://schemas.microsoft.com/office/drawing/2014/main" id="{D82C9F8A-F56A-60EA-D48A-79AD20FECE0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590" y="-350044"/>
            <a:ext cx="2516361" cy="165576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7D468D5-7C80-6BF8-DB6C-AE6DE9303BBA}"/>
              </a:ext>
            </a:extLst>
          </p:cNvPr>
          <p:cNvSpPr txBox="1"/>
          <p:nvPr/>
        </p:nvSpPr>
        <p:spPr>
          <a:xfrm>
            <a:off x="65049" y="324509"/>
            <a:ext cx="7037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>
                <a:solidFill>
                  <a:schemeClr val="bg1"/>
                </a:solidFill>
              </a:rPr>
              <a:t>P</a:t>
            </a:r>
            <a:r>
              <a:rPr lang="en-GB" sz="3600" b="1" err="1">
                <a:solidFill>
                  <a:schemeClr val="bg1"/>
                </a:solidFill>
              </a:rPr>
              <a:t>articipant</a:t>
            </a:r>
            <a:r>
              <a:rPr lang="en-GB" sz="3600" b="1">
                <a:solidFill>
                  <a:schemeClr val="bg1"/>
                </a:solidFill>
              </a:rPr>
              <a:t> Activities Headlines</a:t>
            </a:r>
            <a:endParaRPr lang="en-GB" sz="2800" b="1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F9C5C0-C391-F882-9912-191C41988026}"/>
              </a:ext>
            </a:extLst>
          </p:cNvPr>
          <p:cNvSpPr txBox="1"/>
          <p:nvPr/>
        </p:nvSpPr>
        <p:spPr>
          <a:xfrm>
            <a:off x="248920" y="1212358"/>
            <a:ext cx="11485880" cy="7137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5000"/>
              </a:lnSpc>
              <a:spcAft>
                <a:spcPts val="800"/>
              </a:spcAft>
            </a:pPr>
            <a:r>
              <a:rPr lang="en-US" sz="18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We’ve seen a </a:t>
            </a:r>
            <a:r>
              <a:rPr lang="en-US" sz="1800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5% </a:t>
            </a:r>
            <a:r>
              <a:rPr lang="en-US" sz="18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increase in both </a:t>
            </a:r>
            <a:r>
              <a:rPr lang="en-US" sz="1800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Horse Care </a:t>
            </a:r>
            <a:r>
              <a:rPr lang="en-US" sz="18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and </a:t>
            </a:r>
            <a:r>
              <a:rPr lang="en-US" sz="1800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Stable Management </a:t>
            </a:r>
            <a:r>
              <a:rPr lang="en-US" sz="18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 we see a trend for groups increasing non-ridden activities.</a:t>
            </a:r>
            <a:endParaRPr lang="en-GB"/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78EA31B7-777C-CAE5-03D9-AB3B9414B2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5755677"/>
              </p:ext>
            </p:extLst>
          </p:nvPr>
        </p:nvGraphicFramePr>
        <p:xfrm>
          <a:off x="2305234" y="1926080"/>
          <a:ext cx="6769100" cy="3272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Oval 14">
            <a:extLst>
              <a:ext uri="{FF2B5EF4-FFF2-40B4-BE49-F238E27FC236}">
                <a16:creationId xmlns:a16="http://schemas.microsoft.com/office/drawing/2014/main" id="{8CC9BA9E-57AD-D69D-5CFA-61634E00EF0E}"/>
              </a:ext>
            </a:extLst>
          </p:cNvPr>
          <p:cNvSpPr/>
          <p:nvPr/>
        </p:nvSpPr>
        <p:spPr>
          <a:xfrm>
            <a:off x="2941850" y="2357120"/>
            <a:ext cx="386080" cy="1545081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55C0CF6-98CD-797C-ADFC-E17346D96113}"/>
              </a:ext>
            </a:extLst>
          </p:cNvPr>
          <p:cNvSpPr/>
          <p:nvPr/>
        </p:nvSpPr>
        <p:spPr>
          <a:xfrm>
            <a:off x="3632730" y="2357120"/>
            <a:ext cx="386080" cy="1545081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1396648-3478-D6BF-6566-C833D96BEDA4}"/>
              </a:ext>
            </a:extLst>
          </p:cNvPr>
          <p:cNvSpPr txBox="1"/>
          <p:nvPr/>
        </p:nvSpPr>
        <p:spPr>
          <a:xfrm>
            <a:off x="248920" y="5441794"/>
            <a:ext cx="11694159" cy="1134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5000"/>
              </a:lnSpc>
              <a:spcAft>
                <a:spcPts val="800"/>
              </a:spcAft>
            </a:pPr>
            <a:r>
              <a:rPr lang="en-US" sz="18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This provides an ideal opportunity to continue to engage participants through a variety of targeted </a:t>
            </a:r>
            <a:r>
              <a:rPr lang="en-US" sz="18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programmes</a:t>
            </a:r>
            <a:endParaRPr lang="en-US" kern="10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800"/>
              </a:spcAft>
            </a:pPr>
            <a:r>
              <a:rPr lang="en-US" sz="18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Currently, </a:t>
            </a:r>
            <a:r>
              <a:rPr lang="en-US" b="1" kern="10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 least 1 in 5 Groups </a:t>
            </a:r>
            <a:r>
              <a:rPr lang="en-US" sz="18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deliver the enriching Tea with a Pony </a:t>
            </a:r>
            <a:r>
              <a:rPr lang="en-US" sz="18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programme</a:t>
            </a:r>
            <a:r>
              <a:rPr lang="en-US" sz="18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which presents significant potential for expansion across the network.</a:t>
            </a:r>
            <a:endParaRPr lang="en-GB" sz="1800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510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987796-2EB3-0702-D7B1-B3559CE7EB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green square with white dots&#10;&#10;Description automatically generated">
            <a:extLst>
              <a:ext uri="{FF2B5EF4-FFF2-40B4-BE49-F238E27FC236}">
                <a16:creationId xmlns:a16="http://schemas.microsoft.com/office/drawing/2014/main" id="{7FEBC08C-FD7A-D1EB-1BA2-0FDBC7EFB1D1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29" r="29669" b="16750"/>
          <a:stretch/>
        </p:blipFill>
        <p:spPr bwMode="auto">
          <a:xfrm>
            <a:off x="0" y="-71557"/>
            <a:ext cx="12192000" cy="11520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Picture 2" descr="A white silhouette of people on a horse&#10;&#10;Description automatically generated">
            <a:extLst>
              <a:ext uri="{FF2B5EF4-FFF2-40B4-BE49-F238E27FC236}">
                <a16:creationId xmlns:a16="http://schemas.microsoft.com/office/drawing/2014/main" id="{0674D740-ED36-A755-AC6F-B2C24E4FEE8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590" y="-350044"/>
            <a:ext cx="2516361" cy="165576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B779979-D90A-C0D1-D6A4-5254FBBDD78E}"/>
              </a:ext>
            </a:extLst>
          </p:cNvPr>
          <p:cNvSpPr txBox="1"/>
          <p:nvPr/>
        </p:nvSpPr>
        <p:spPr>
          <a:xfrm>
            <a:off x="65049" y="324509"/>
            <a:ext cx="23057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>
                <a:solidFill>
                  <a:schemeClr val="bg1"/>
                </a:solidFill>
              </a:rPr>
              <a:t>Thank you</a:t>
            </a:r>
            <a:endParaRPr lang="en-GB" sz="2800" b="1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79E3187-9CEB-CD18-D034-5C9E3401154D}"/>
              </a:ext>
            </a:extLst>
          </p:cNvPr>
          <p:cNvSpPr txBox="1"/>
          <p:nvPr/>
        </p:nvSpPr>
        <p:spPr>
          <a:xfrm>
            <a:off x="1611308" y="2031505"/>
            <a:ext cx="8757988" cy="46173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GB" sz="2000" b="1" kern="100">
                <a:latin typeface="Aptos"/>
                <a:cs typeface="Times New Roman"/>
              </a:rPr>
              <a:t>We thank all RDA Member Groups for their time and dedication to complete the 2024 RDA Annual Return.</a:t>
            </a: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endParaRPr lang="en-GB" sz="2000" b="1" kern="100">
              <a:latin typeface="Aptos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GB" sz="2000" b="1" kern="100">
                <a:latin typeface="Aptos"/>
                <a:cs typeface="Times New Roman"/>
              </a:rPr>
              <a:t>Data and information is critical in RDA’s pursuit to raise its profile and generate the essential funds to support Members.</a:t>
            </a: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endParaRPr lang="en-GB" sz="2000" b="1" kern="100">
              <a:latin typeface="Aptos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GB" sz="2000" b="1" kern="100">
                <a:latin typeface="Aptos"/>
                <a:cs typeface="Times New Roman"/>
              </a:rPr>
              <a:t>In addition, the information serves as a critical resource to support RDA UK and its regions to develop its support to Members</a:t>
            </a: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endParaRPr lang="en-GB" sz="2000" b="1" kern="100">
              <a:latin typeface="Aptos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endParaRPr lang="en-GB"/>
          </a:p>
          <a:p>
            <a:pPr marL="742950" lvl="1" indent="-285750" algn="ctr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>
              <a:latin typeface="Aptos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97678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90C606DFD87B409E0239234C711050" ma:contentTypeVersion="19" ma:contentTypeDescription="Create a new document." ma:contentTypeScope="" ma:versionID="e79a6482b8fd636d9bc9dab47bb75197">
  <xsd:schema xmlns:xsd="http://www.w3.org/2001/XMLSchema" xmlns:xs="http://www.w3.org/2001/XMLSchema" xmlns:p="http://schemas.microsoft.com/office/2006/metadata/properties" xmlns:ns2="88a61839-e02f-4d0c-b697-2781b130d132" xmlns:ns3="47338f7e-5619-4093-9a29-9f976c213b15" targetNamespace="http://schemas.microsoft.com/office/2006/metadata/properties" ma:root="true" ma:fieldsID="9232433ad4a06253ec85b60f5949fb95" ns2:_="" ns3:_="">
    <xsd:import namespace="88a61839-e02f-4d0c-b697-2781b130d132"/>
    <xsd:import namespace="47338f7e-5619-4093-9a29-9f976c213b1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Dat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a61839-e02f-4d0c-b697-2781b130d1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7b4cda2-cbd4-43b7-9647-76a0337a911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Date" ma:index="24" nillable="true" ma:displayName="Date" ma:format="DateOnly" ma:internalName="Date">
      <xsd:simpleType>
        <xsd:restriction base="dms:DateTim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338f7e-5619-4093-9a29-9f976c213b15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7b2f04c-135b-476c-8da8-280d613f9bd5}" ma:internalName="TaxCatchAll" ma:showField="CatchAllData" ma:web="47338f7e-5619-4093-9a29-9f976c213b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8a61839-e02f-4d0c-b697-2781b130d132">
      <Terms xmlns="http://schemas.microsoft.com/office/infopath/2007/PartnerControls"/>
    </lcf76f155ced4ddcb4097134ff3c332f>
    <TaxCatchAll xmlns="47338f7e-5619-4093-9a29-9f976c213b15" xsi:nil="true"/>
    <Date xmlns="88a61839-e02f-4d0c-b697-2781b130d132" xsi:nil="true"/>
  </documentManagement>
</p:properties>
</file>

<file path=customXml/itemProps1.xml><?xml version="1.0" encoding="utf-8"?>
<ds:datastoreItem xmlns:ds="http://schemas.openxmlformats.org/officeDocument/2006/customXml" ds:itemID="{E9EF5CFE-469F-4F14-826A-C182E7DA0EE2}">
  <ds:schemaRefs>
    <ds:schemaRef ds:uri="47338f7e-5619-4093-9a29-9f976c213b15"/>
    <ds:schemaRef ds:uri="88a61839-e02f-4d0c-b697-2781b130d13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CC2AFCAF-E03C-48BE-A813-6C3C9D5FC7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9E4D2F3-AAE7-4CD2-B66F-F9AC0F0128C2}">
  <ds:schemaRefs>
    <ds:schemaRef ds:uri="47338f7e-5619-4093-9a29-9f976c213b15"/>
    <ds:schemaRef ds:uri="88a61839-e02f-4d0c-b697-2781b130d13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Application>Microsoft Office PowerPoint</Application>
  <PresentationFormat>Widescreen</PresentationFormat>
  <Slides>8</Slides>
  <Notes>8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Davies</dc:creator>
  <cp:revision>1</cp:revision>
  <dcterms:created xsi:type="dcterms:W3CDTF">2023-01-11T11:10:30Z</dcterms:created>
  <dcterms:modified xsi:type="dcterms:W3CDTF">2025-01-08T16:04:57Z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0x010100F790C606DFD87B409E0239234C711050</vt:lpwstr>
  </property>
  <property fmtid="{D5CDD505-2E9C-101B-9397-08002B2CF9AE}" pid="3" name="MediaServiceImageTags">
    <vt:lpwstr/>
  </property>
</Properties>
</file>