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0" r:id="rId2"/>
    <p:sldId id="451" r:id="rId3"/>
    <p:sldId id="452" r:id="rId4"/>
    <p:sldId id="453" r:id="rId5"/>
    <p:sldId id="455" r:id="rId6"/>
    <p:sldId id="456" r:id="rId7"/>
    <p:sldId id="457" r:id="rId8"/>
    <p:sldId id="478" r:id="rId9"/>
    <p:sldId id="459" r:id="rId10"/>
    <p:sldId id="482" r:id="rId11"/>
    <p:sldId id="475" r:id="rId12"/>
    <p:sldId id="458" r:id="rId13"/>
    <p:sldId id="460" r:id="rId14"/>
    <p:sldId id="462" r:id="rId15"/>
    <p:sldId id="465" r:id="rId16"/>
    <p:sldId id="463" r:id="rId17"/>
    <p:sldId id="464" r:id="rId18"/>
    <p:sldId id="467" r:id="rId19"/>
    <p:sldId id="487" r:id="rId20"/>
    <p:sldId id="468" r:id="rId21"/>
    <p:sldId id="486" r:id="rId22"/>
    <p:sldId id="466" r:id="rId23"/>
    <p:sldId id="476" r:id="rId24"/>
    <p:sldId id="469" r:id="rId25"/>
    <p:sldId id="481" r:id="rId26"/>
    <p:sldId id="485" r:id="rId27"/>
    <p:sldId id="470" r:id="rId28"/>
    <p:sldId id="480" r:id="rId29"/>
    <p:sldId id="471" r:id="rId30"/>
    <p:sldId id="472" r:id="rId31"/>
    <p:sldId id="473" r:id="rId32"/>
    <p:sldId id="474" r:id="rId33"/>
    <p:sldId id="489" r:id="rId34"/>
    <p:sldId id="488" r:id="rId35"/>
    <p:sldId id="484" r:id="rId36"/>
    <p:sldId id="450" r:id="rId37"/>
  </p:sldIdLst>
  <p:sldSz cx="9144000" cy="6858000" type="screen4x3"/>
  <p:notesSz cx="6865938" cy="999648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p15:clr>
            <a:srgbClr val="A4A3A4"/>
          </p15:clr>
        </p15:guide>
        <p15:guide id="2" pos="21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4138" autoAdjust="0"/>
  </p:normalViewPr>
  <p:slideViewPr>
    <p:cSldViewPr>
      <p:cViewPr varScale="1">
        <p:scale>
          <a:sx n="80" d="100"/>
          <a:sy n="80" d="100"/>
        </p:scale>
        <p:origin x="1122" y="84"/>
      </p:cViewPr>
      <p:guideLst>
        <p:guide orient="horz" pos="2160"/>
        <p:guide pos="2880"/>
      </p:guideLst>
    </p:cSldViewPr>
  </p:slideViewPr>
  <p:outlineViewPr>
    <p:cViewPr>
      <p:scale>
        <a:sx n="33" d="100"/>
        <a:sy n="33" d="100"/>
      </p:scale>
      <p:origin x="426" y="36"/>
    </p:cViewPr>
  </p:outlineViewPr>
  <p:notesTextViewPr>
    <p:cViewPr>
      <p:scale>
        <a:sx n="100" d="100"/>
        <a:sy n="100" d="100"/>
      </p:scale>
      <p:origin x="0" y="0"/>
    </p:cViewPr>
  </p:notesTextViewPr>
  <p:sorterViewPr>
    <p:cViewPr>
      <p:scale>
        <a:sx n="100" d="100"/>
        <a:sy n="100" d="100"/>
      </p:scale>
      <p:origin x="0" y="5508"/>
    </p:cViewPr>
  </p:sorterViewPr>
  <p:notesViewPr>
    <p:cSldViewPr>
      <p:cViewPr>
        <p:scale>
          <a:sx n="100" d="100"/>
          <a:sy n="100" d="100"/>
        </p:scale>
        <p:origin x="-1854" y="2034"/>
      </p:cViewPr>
      <p:guideLst>
        <p:guide orient="horz" pos="3149"/>
        <p:guide pos="216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AFD1B-AAF6-4E4D-B12E-450BF2F9CC44}"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1229CD0C-5CDE-1441-AB95-1E65039390F4}">
      <dgm:prSet phldrT="[Text]"/>
      <dgm:spPr/>
      <dgm:t>
        <a:bodyPr/>
        <a:lstStyle/>
        <a:p>
          <a:r>
            <a:rPr lang="en-US" b="1" dirty="0"/>
            <a:t>Helminths</a:t>
          </a:r>
        </a:p>
      </dgm:t>
    </dgm:pt>
    <dgm:pt modelId="{6334C738-0570-8444-9DE6-F0E91E603F49}" type="parTrans" cxnId="{B4C3DBF3-EA6D-CC49-983E-00CB25F99A0F}">
      <dgm:prSet/>
      <dgm:spPr/>
      <dgm:t>
        <a:bodyPr/>
        <a:lstStyle/>
        <a:p>
          <a:endParaRPr lang="en-US" b="1"/>
        </a:p>
      </dgm:t>
    </dgm:pt>
    <dgm:pt modelId="{F872FEE0-4515-ED47-8576-EB52A9D2ED7A}" type="sibTrans" cxnId="{B4C3DBF3-EA6D-CC49-983E-00CB25F99A0F}">
      <dgm:prSet/>
      <dgm:spPr/>
      <dgm:t>
        <a:bodyPr/>
        <a:lstStyle/>
        <a:p>
          <a:endParaRPr lang="en-US" b="1"/>
        </a:p>
      </dgm:t>
    </dgm:pt>
    <dgm:pt modelId="{531D48E1-7333-FE41-B661-3A608B1B6CF7}">
      <dgm:prSet phldrT="[Text]"/>
      <dgm:spPr/>
      <dgm:t>
        <a:bodyPr/>
        <a:lstStyle/>
        <a:p>
          <a:r>
            <a:rPr lang="en-US" b="1" dirty="0"/>
            <a:t>Nematodes</a:t>
          </a:r>
        </a:p>
      </dgm:t>
    </dgm:pt>
    <dgm:pt modelId="{4093AFD0-1D76-E84B-88FA-0A2E709D5D7D}" type="parTrans" cxnId="{F6CAB603-85E0-C647-BB0A-765E0A92E2AC}">
      <dgm:prSet/>
      <dgm:spPr/>
      <dgm:t>
        <a:bodyPr/>
        <a:lstStyle/>
        <a:p>
          <a:endParaRPr lang="en-US" b="1"/>
        </a:p>
      </dgm:t>
    </dgm:pt>
    <dgm:pt modelId="{40E0A573-ECF9-B245-9943-FB1501AB3BE4}" type="sibTrans" cxnId="{F6CAB603-85E0-C647-BB0A-765E0A92E2AC}">
      <dgm:prSet/>
      <dgm:spPr/>
      <dgm:t>
        <a:bodyPr/>
        <a:lstStyle/>
        <a:p>
          <a:endParaRPr lang="en-US" b="1"/>
        </a:p>
      </dgm:t>
    </dgm:pt>
    <dgm:pt modelId="{F6968034-B0FE-7845-9591-27F2EB916C50}">
      <dgm:prSet phldrT="[Text]"/>
      <dgm:spPr/>
      <dgm:t>
        <a:bodyPr/>
        <a:lstStyle/>
        <a:p>
          <a:r>
            <a:rPr lang="en-US" b="1" dirty="0" err="1"/>
            <a:t>Strongyloides</a:t>
          </a:r>
          <a:endParaRPr lang="en-US" b="1" dirty="0"/>
        </a:p>
      </dgm:t>
    </dgm:pt>
    <dgm:pt modelId="{AEE08035-34E3-D844-8838-BF5E1D03E311}" type="parTrans" cxnId="{AC365065-FC34-4947-817F-F2ECFC8E344E}">
      <dgm:prSet/>
      <dgm:spPr/>
      <dgm:t>
        <a:bodyPr/>
        <a:lstStyle/>
        <a:p>
          <a:endParaRPr lang="en-US" b="1"/>
        </a:p>
      </dgm:t>
    </dgm:pt>
    <dgm:pt modelId="{066349B1-62E4-3C4B-AE05-E18A316556A9}" type="sibTrans" cxnId="{AC365065-FC34-4947-817F-F2ECFC8E344E}">
      <dgm:prSet/>
      <dgm:spPr/>
      <dgm:t>
        <a:bodyPr/>
        <a:lstStyle/>
        <a:p>
          <a:endParaRPr lang="en-US" b="1"/>
        </a:p>
      </dgm:t>
    </dgm:pt>
    <dgm:pt modelId="{8B2582EC-AD0B-1344-BB9D-E673771797A0}">
      <dgm:prSet phldrT="[Text]"/>
      <dgm:spPr/>
      <dgm:t>
        <a:bodyPr/>
        <a:lstStyle/>
        <a:p>
          <a:r>
            <a:rPr lang="en-US" b="1" dirty="0" err="1"/>
            <a:t>Parascaris</a:t>
          </a:r>
          <a:endParaRPr lang="en-US" b="1" dirty="0"/>
        </a:p>
      </dgm:t>
    </dgm:pt>
    <dgm:pt modelId="{931B037D-A757-9B48-AC1C-0CF761E9BFF1}" type="parTrans" cxnId="{64A92128-C987-CC47-9428-E4BC020A6403}">
      <dgm:prSet/>
      <dgm:spPr/>
      <dgm:t>
        <a:bodyPr/>
        <a:lstStyle/>
        <a:p>
          <a:endParaRPr lang="en-US" b="1"/>
        </a:p>
      </dgm:t>
    </dgm:pt>
    <dgm:pt modelId="{A7B9F416-E4A1-E84D-9E8E-C54D3EE265B4}" type="sibTrans" cxnId="{64A92128-C987-CC47-9428-E4BC020A6403}">
      <dgm:prSet/>
      <dgm:spPr/>
      <dgm:t>
        <a:bodyPr/>
        <a:lstStyle/>
        <a:p>
          <a:endParaRPr lang="en-US" b="1"/>
        </a:p>
      </dgm:t>
    </dgm:pt>
    <dgm:pt modelId="{D79C32F9-AB4B-464A-A112-C8592279A2FB}">
      <dgm:prSet phldrT="[Text]"/>
      <dgm:spPr/>
      <dgm:t>
        <a:bodyPr/>
        <a:lstStyle/>
        <a:p>
          <a:r>
            <a:rPr lang="en-US" b="1" dirty="0"/>
            <a:t>Cestodes</a:t>
          </a:r>
        </a:p>
      </dgm:t>
    </dgm:pt>
    <dgm:pt modelId="{993711A1-08B5-8845-B441-EB36F2EC7A44}" type="parTrans" cxnId="{B3873164-1A68-264A-83DF-2430FFA561CC}">
      <dgm:prSet/>
      <dgm:spPr/>
      <dgm:t>
        <a:bodyPr/>
        <a:lstStyle/>
        <a:p>
          <a:endParaRPr lang="en-US" b="1"/>
        </a:p>
      </dgm:t>
    </dgm:pt>
    <dgm:pt modelId="{624BA27B-2772-F94C-BFCF-AE911086C39A}" type="sibTrans" cxnId="{B3873164-1A68-264A-83DF-2430FFA561CC}">
      <dgm:prSet/>
      <dgm:spPr/>
      <dgm:t>
        <a:bodyPr/>
        <a:lstStyle/>
        <a:p>
          <a:endParaRPr lang="en-US" b="1"/>
        </a:p>
      </dgm:t>
    </dgm:pt>
    <dgm:pt modelId="{756AFC04-B79D-A64D-AE3A-C717B7229E45}">
      <dgm:prSet phldrT="[Text]"/>
      <dgm:spPr/>
      <dgm:t>
        <a:bodyPr/>
        <a:lstStyle/>
        <a:p>
          <a:r>
            <a:rPr lang="en-US" b="1" dirty="0" err="1"/>
            <a:t>Anoplocephala</a:t>
          </a:r>
          <a:r>
            <a:rPr lang="en-US" b="1" dirty="0"/>
            <a:t> (tapeworm)</a:t>
          </a:r>
        </a:p>
      </dgm:t>
    </dgm:pt>
    <dgm:pt modelId="{33FA8CD9-6C46-0547-9F0D-D4FA05D3229A}" type="parTrans" cxnId="{A44123C0-6833-014C-93A0-147FBB349226}">
      <dgm:prSet/>
      <dgm:spPr/>
      <dgm:t>
        <a:bodyPr/>
        <a:lstStyle/>
        <a:p>
          <a:endParaRPr lang="en-US" b="1"/>
        </a:p>
      </dgm:t>
    </dgm:pt>
    <dgm:pt modelId="{BB91FA3C-6794-314C-BE95-913E158F79A1}" type="sibTrans" cxnId="{A44123C0-6833-014C-93A0-147FBB349226}">
      <dgm:prSet/>
      <dgm:spPr/>
      <dgm:t>
        <a:bodyPr/>
        <a:lstStyle/>
        <a:p>
          <a:endParaRPr lang="en-US" b="1"/>
        </a:p>
      </dgm:t>
    </dgm:pt>
    <dgm:pt modelId="{D03919C7-F882-6D4E-94F2-57C8487DCBA0}">
      <dgm:prSet/>
      <dgm:spPr/>
      <dgm:t>
        <a:bodyPr/>
        <a:lstStyle/>
        <a:p>
          <a:r>
            <a:rPr lang="en-US" b="1" dirty="0"/>
            <a:t>Arthropods</a:t>
          </a:r>
        </a:p>
      </dgm:t>
    </dgm:pt>
    <dgm:pt modelId="{C7B08CDC-8A00-7345-851B-F545FD613FFA}" type="parTrans" cxnId="{09EF5B03-988C-6C49-A0F3-B9AE14DD7388}">
      <dgm:prSet/>
      <dgm:spPr/>
      <dgm:t>
        <a:bodyPr/>
        <a:lstStyle/>
        <a:p>
          <a:endParaRPr lang="en-US" b="1"/>
        </a:p>
      </dgm:t>
    </dgm:pt>
    <dgm:pt modelId="{31629346-FB69-B446-9C73-6716694C60A5}" type="sibTrans" cxnId="{09EF5B03-988C-6C49-A0F3-B9AE14DD7388}">
      <dgm:prSet/>
      <dgm:spPr/>
      <dgm:t>
        <a:bodyPr/>
        <a:lstStyle/>
        <a:p>
          <a:endParaRPr lang="en-US" b="1"/>
        </a:p>
      </dgm:t>
    </dgm:pt>
    <dgm:pt modelId="{8F777FB3-DD92-234B-AB37-A9ADC54104B6}">
      <dgm:prSet phldrT="[Text]"/>
      <dgm:spPr/>
      <dgm:t>
        <a:bodyPr/>
        <a:lstStyle/>
        <a:p>
          <a:r>
            <a:rPr lang="en-US" b="1" dirty="0"/>
            <a:t>Cyathostomins (small strongyles)</a:t>
          </a:r>
        </a:p>
      </dgm:t>
    </dgm:pt>
    <dgm:pt modelId="{65884991-03A1-8045-8ED1-E1F4196D30B3}" type="parTrans" cxnId="{37D2F20F-60E1-6A48-BD1B-21CEB8DD3907}">
      <dgm:prSet/>
      <dgm:spPr/>
      <dgm:t>
        <a:bodyPr/>
        <a:lstStyle/>
        <a:p>
          <a:endParaRPr lang="en-US" b="1"/>
        </a:p>
      </dgm:t>
    </dgm:pt>
    <dgm:pt modelId="{1D6257F7-22CD-674C-BCC3-D0DA8285C6CB}" type="sibTrans" cxnId="{37D2F20F-60E1-6A48-BD1B-21CEB8DD3907}">
      <dgm:prSet/>
      <dgm:spPr/>
      <dgm:t>
        <a:bodyPr/>
        <a:lstStyle/>
        <a:p>
          <a:endParaRPr lang="en-US" b="1"/>
        </a:p>
      </dgm:t>
    </dgm:pt>
    <dgm:pt modelId="{DFF4363B-C0AF-D94F-8D16-E0A401B4685F}">
      <dgm:prSet phldrT="[Text]"/>
      <dgm:spPr/>
      <dgm:t>
        <a:bodyPr/>
        <a:lstStyle/>
        <a:p>
          <a:r>
            <a:rPr lang="en-US" b="1" dirty="0" err="1"/>
            <a:t>Strongylus</a:t>
          </a:r>
          <a:r>
            <a:rPr lang="en-US" b="1" dirty="0"/>
            <a:t> (large strongyles)</a:t>
          </a:r>
        </a:p>
      </dgm:t>
    </dgm:pt>
    <dgm:pt modelId="{AE3263BB-3FC0-144D-88FB-4FA3C850635E}" type="parTrans" cxnId="{F92D58AD-1851-0B4C-85A4-D60BBB1CA3ED}">
      <dgm:prSet/>
      <dgm:spPr/>
      <dgm:t>
        <a:bodyPr/>
        <a:lstStyle/>
        <a:p>
          <a:endParaRPr lang="en-US" b="1"/>
        </a:p>
      </dgm:t>
    </dgm:pt>
    <dgm:pt modelId="{18BEF84F-70EF-C447-B1C4-012AAAEE3F36}" type="sibTrans" cxnId="{F92D58AD-1851-0B4C-85A4-D60BBB1CA3ED}">
      <dgm:prSet/>
      <dgm:spPr/>
      <dgm:t>
        <a:bodyPr/>
        <a:lstStyle/>
        <a:p>
          <a:endParaRPr lang="en-US" b="1"/>
        </a:p>
      </dgm:t>
    </dgm:pt>
    <dgm:pt modelId="{EE0EAF03-B589-EA45-B663-FCBED6E71DC6}">
      <dgm:prSet/>
      <dgm:spPr/>
      <dgm:t>
        <a:bodyPr/>
        <a:lstStyle/>
        <a:p>
          <a:r>
            <a:rPr lang="en-US" b="1" dirty="0" err="1"/>
            <a:t>Gasterophilus</a:t>
          </a:r>
          <a:r>
            <a:rPr lang="en-US" b="1" dirty="0"/>
            <a:t> (bots)</a:t>
          </a:r>
        </a:p>
      </dgm:t>
    </dgm:pt>
    <dgm:pt modelId="{041DFA40-578E-D94E-9769-58101BECFC71}" type="parTrans" cxnId="{DCA352BE-08C0-D640-A136-46CBC21E51BC}">
      <dgm:prSet/>
      <dgm:spPr/>
      <dgm:t>
        <a:bodyPr/>
        <a:lstStyle/>
        <a:p>
          <a:endParaRPr lang="en-US" b="1"/>
        </a:p>
      </dgm:t>
    </dgm:pt>
    <dgm:pt modelId="{81894E01-5811-F546-A3FF-5BA9166EB413}" type="sibTrans" cxnId="{DCA352BE-08C0-D640-A136-46CBC21E51BC}">
      <dgm:prSet/>
      <dgm:spPr/>
      <dgm:t>
        <a:bodyPr/>
        <a:lstStyle/>
        <a:p>
          <a:endParaRPr lang="en-US" b="1"/>
        </a:p>
      </dgm:t>
    </dgm:pt>
    <dgm:pt modelId="{C92543CB-A2E3-7540-BCAD-D82E14CC4F47}">
      <dgm:prSet phldrT="[Text]"/>
      <dgm:spPr/>
      <dgm:t>
        <a:bodyPr/>
        <a:lstStyle/>
        <a:p>
          <a:r>
            <a:rPr lang="en-US" b="1" dirty="0" err="1"/>
            <a:t>Oxyuris</a:t>
          </a:r>
          <a:r>
            <a:rPr lang="en-US" b="1" dirty="0"/>
            <a:t> </a:t>
          </a:r>
          <a:r>
            <a:rPr lang="en-US" b="1" dirty="0" err="1"/>
            <a:t>equi</a:t>
          </a:r>
          <a:r>
            <a:rPr lang="en-US" b="1" dirty="0"/>
            <a:t> (pin worm)</a:t>
          </a:r>
        </a:p>
      </dgm:t>
    </dgm:pt>
    <dgm:pt modelId="{698CDA8A-B551-104D-9F9F-36B7F43423B4}" type="parTrans" cxnId="{975A2D4E-4ADF-4D43-9E53-559C60B6FB62}">
      <dgm:prSet/>
      <dgm:spPr/>
      <dgm:t>
        <a:bodyPr/>
        <a:lstStyle/>
        <a:p>
          <a:endParaRPr lang="en-US" b="1"/>
        </a:p>
      </dgm:t>
    </dgm:pt>
    <dgm:pt modelId="{80ACEA48-BC06-5F46-86CE-97D9C0E4AA65}" type="sibTrans" cxnId="{975A2D4E-4ADF-4D43-9E53-559C60B6FB62}">
      <dgm:prSet/>
      <dgm:spPr/>
      <dgm:t>
        <a:bodyPr/>
        <a:lstStyle/>
        <a:p>
          <a:endParaRPr lang="en-US" b="1"/>
        </a:p>
      </dgm:t>
    </dgm:pt>
    <dgm:pt modelId="{45177A42-A05E-3048-A894-DFCD0D90538A}" type="pres">
      <dgm:prSet presAssocID="{24FAFD1B-AAF6-4E4D-B12E-450BF2F9CC44}" presName="hierChild1" presStyleCnt="0">
        <dgm:presLayoutVars>
          <dgm:chPref val="1"/>
          <dgm:dir/>
          <dgm:animOne val="branch"/>
          <dgm:animLvl val="lvl"/>
          <dgm:resizeHandles/>
        </dgm:presLayoutVars>
      </dgm:prSet>
      <dgm:spPr/>
      <dgm:t>
        <a:bodyPr/>
        <a:lstStyle/>
        <a:p>
          <a:endParaRPr lang="en-US"/>
        </a:p>
      </dgm:t>
    </dgm:pt>
    <dgm:pt modelId="{6DE4DD20-811D-354A-8FAC-E53D8F078359}" type="pres">
      <dgm:prSet presAssocID="{1229CD0C-5CDE-1441-AB95-1E65039390F4}" presName="hierRoot1" presStyleCnt="0"/>
      <dgm:spPr/>
    </dgm:pt>
    <dgm:pt modelId="{2E4F25EA-794B-F64C-89C8-4763797E6AF6}" type="pres">
      <dgm:prSet presAssocID="{1229CD0C-5CDE-1441-AB95-1E65039390F4}" presName="composite" presStyleCnt="0"/>
      <dgm:spPr/>
    </dgm:pt>
    <dgm:pt modelId="{2DE11AAF-1F41-0942-B8DA-F27DBD3EB545}" type="pres">
      <dgm:prSet presAssocID="{1229CD0C-5CDE-1441-AB95-1E65039390F4}" presName="background" presStyleLbl="node0" presStyleIdx="0" presStyleCnt="1"/>
      <dgm:spPr/>
    </dgm:pt>
    <dgm:pt modelId="{D6CADDDA-6332-BC47-BA0E-C9E675E4489C}" type="pres">
      <dgm:prSet presAssocID="{1229CD0C-5CDE-1441-AB95-1E65039390F4}" presName="text" presStyleLbl="fgAcc0" presStyleIdx="0" presStyleCnt="1">
        <dgm:presLayoutVars>
          <dgm:chPref val="3"/>
        </dgm:presLayoutVars>
      </dgm:prSet>
      <dgm:spPr/>
      <dgm:t>
        <a:bodyPr/>
        <a:lstStyle/>
        <a:p>
          <a:endParaRPr lang="en-US"/>
        </a:p>
      </dgm:t>
    </dgm:pt>
    <dgm:pt modelId="{4893B86C-89B8-5F48-AD61-FD90EBAF0438}" type="pres">
      <dgm:prSet presAssocID="{1229CD0C-5CDE-1441-AB95-1E65039390F4}" presName="hierChild2" presStyleCnt="0"/>
      <dgm:spPr/>
    </dgm:pt>
    <dgm:pt modelId="{4C177C47-2E2B-954E-9517-B53E16AFB0F0}" type="pres">
      <dgm:prSet presAssocID="{4093AFD0-1D76-E84B-88FA-0A2E709D5D7D}" presName="Name10" presStyleLbl="parChTrans1D2" presStyleIdx="0" presStyleCnt="3"/>
      <dgm:spPr/>
      <dgm:t>
        <a:bodyPr/>
        <a:lstStyle/>
        <a:p>
          <a:endParaRPr lang="en-US"/>
        </a:p>
      </dgm:t>
    </dgm:pt>
    <dgm:pt modelId="{EFC2B9DC-3737-3644-B4FE-0D61DADC11AE}" type="pres">
      <dgm:prSet presAssocID="{531D48E1-7333-FE41-B661-3A608B1B6CF7}" presName="hierRoot2" presStyleCnt="0"/>
      <dgm:spPr/>
    </dgm:pt>
    <dgm:pt modelId="{91264C34-030F-A946-949A-0CE4342C8FFF}" type="pres">
      <dgm:prSet presAssocID="{531D48E1-7333-FE41-B661-3A608B1B6CF7}" presName="composite2" presStyleCnt="0"/>
      <dgm:spPr/>
    </dgm:pt>
    <dgm:pt modelId="{86D7B0AF-44EA-0C4C-BC2C-9C9514E29CFF}" type="pres">
      <dgm:prSet presAssocID="{531D48E1-7333-FE41-B661-3A608B1B6CF7}" presName="background2" presStyleLbl="node2" presStyleIdx="0" presStyleCnt="3"/>
      <dgm:spPr/>
    </dgm:pt>
    <dgm:pt modelId="{0AB6535F-4CF9-A14B-BE7B-6B476E99C519}" type="pres">
      <dgm:prSet presAssocID="{531D48E1-7333-FE41-B661-3A608B1B6CF7}" presName="text2" presStyleLbl="fgAcc2" presStyleIdx="0" presStyleCnt="3">
        <dgm:presLayoutVars>
          <dgm:chPref val="3"/>
        </dgm:presLayoutVars>
      </dgm:prSet>
      <dgm:spPr/>
      <dgm:t>
        <a:bodyPr/>
        <a:lstStyle/>
        <a:p>
          <a:endParaRPr lang="en-US"/>
        </a:p>
      </dgm:t>
    </dgm:pt>
    <dgm:pt modelId="{F250E356-05B4-EF48-A536-1D62C46F8CDA}" type="pres">
      <dgm:prSet presAssocID="{531D48E1-7333-FE41-B661-3A608B1B6CF7}" presName="hierChild3" presStyleCnt="0"/>
      <dgm:spPr/>
    </dgm:pt>
    <dgm:pt modelId="{F0315D38-D38D-6D43-80E1-46A9EA49CBA6}" type="pres">
      <dgm:prSet presAssocID="{AEE08035-34E3-D844-8838-BF5E1D03E311}" presName="Name17" presStyleLbl="parChTrans1D3" presStyleIdx="0" presStyleCnt="7"/>
      <dgm:spPr/>
      <dgm:t>
        <a:bodyPr/>
        <a:lstStyle/>
        <a:p>
          <a:endParaRPr lang="en-US"/>
        </a:p>
      </dgm:t>
    </dgm:pt>
    <dgm:pt modelId="{1132B189-C188-5D42-9A50-E9A1B1D50CCD}" type="pres">
      <dgm:prSet presAssocID="{F6968034-B0FE-7845-9591-27F2EB916C50}" presName="hierRoot3" presStyleCnt="0"/>
      <dgm:spPr/>
    </dgm:pt>
    <dgm:pt modelId="{66961B30-A3EE-6E43-834D-7054DBDF061D}" type="pres">
      <dgm:prSet presAssocID="{F6968034-B0FE-7845-9591-27F2EB916C50}" presName="composite3" presStyleCnt="0"/>
      <dgm:spPr/>
    </dgm:pt>
    <dgm:pt modelId="{28B54878-D531-2941-903B-469A1C1F0436}" type="pres">
      <dgm:prSet presAssocID="{F6968034-B0FE-7845-9591-27F2EB916C50}" presName="background3" presStyleLbl="node3" presStyleIdx="0" presStyleCnt="7"/>
      <dgm:spPr/>
    </dgm:pt>
    <dgm:pt modelId="{868B3D23-324D-4647-9D53-117AD6F849B4}" type="pres">
      <dgm:prSet presAssocID="{F6968034-B0FE-7845-9591-27F2EB916C50}" presName="text3" presStyleLbl="fgAcc3" presStyleIdx="0" presStyleCnt="7">
        <dgm:presLayoutVars>
          <dgm:chPref val="3"/>
        </dgm:presLayoutVars>
      </dgm:prSet>
      <dgm:spPr/>
      <dgm:t>
        <a:bodyPr/>
        <a:lstStyle/>
        <a:p>
          <a:endParaRPr lang="en-US"/>
        </a:p>
      </dgm:t>
    </dgm:pt>
    <dgm:pt modelId="{A0EA9A2A-9CD1-1244-8D09-0DF4E7B50218}" type="pres">
      <dgm:prSet presAssocID="{F6968034-B0FE-7845-9591-27F2EB916C50}" presName="hierChild4" presStyleCnt="0"/>
      <dgm:spPr/>
    </dgm:pt>
    <dgm:pt modelId="{E0C1303B-9819-2249-A728-569A2B8A20BD}" type="pres">
      <dgm:prSet presAssocID="{931B037D-A757-9B48-AC1C-0CF761E9BFF1}" presName="Name17" presStyleLbl="parChTrans1D3" presStyleIdx="1" presStyleCnt="7"/>
      <dgm:spPr/>
      <dgm:t>
        <a:bodyPr/>
        <a:lstStyle/>
        <a:p>
          <a:endParaRPr lang="en-US"/>
        </a:p>
      </dgm:t>
    </dgm:pt>
    <dgm:pt modelId="{B9D91191-BDDD-B644-8EE5-483D3F7AAEEA}" type="pres">
      <dgm:prSet presAssocID="{8B2582EC-AD0B-1344-BB9D-E673771797A0}" presName="hierRoot3" presStyleCnt="0"/>
      <dgm:spPr/>
    </dgm:pt>
    <dgm:pt modelId="{A51F6B8D-395A-AE44-A861-3FB4B9291481}" type="pres">
      <dgm:prSet presAssocID="{8B2582EC-AD0B-1344-BB9D-E673771797A0}" presName="composite3" presStyleCnt="0"/>
      <dgm:spPr/>
    </dgm:pt>
    <dgm:pt modelId="{B77E417B-7503-6540-AD17-D30183E1E868}" type="pres">
      <dgm:prSet presAssocID="{8B2582EC-AD0B-1344-BB9D-E673771797A0}" presName="background3" presStyleLbl="node3" presStyleIdx="1" presStyleCnt="7"/>
      <dgm:spPr/>
    </dgm:pt>
    <dgm:pt modelId="{EA394E50-5405-0E42-B46B-2D584511644F}" type="pres">
      <dgm:prSet presAssocID="{8B2582EC-AD0B-1344-BB9D-E673771797A0}" presName="text3" presStyleLbl="fgAcc3" presStyleIdx="1" presStyleCnt="7">
        <dgm:presLayoutVars>
          <dgm:chPref val="3"/>
        </dgm:presLayoutVars>
      </dgm:prSet>
      <dgm:spPr/>
      <dgm:t>
        <a:bodyPr/>
        <a:lstStyle/>
        <a:p>
          <a:endParaRPr lang="en-US"/>
        </a:p>
      </dgm:t>
    </dgm:pt>
    <dgm:pt modelId="{C8F20127-6724-A141-AEC1-A7FF436D58A7}" type="pres">
      <dgm:prSet presAssocID="{8B2582EC-AD0B-1344-BB9D-E673771797A0}" presName="hierChild4" presStyleCnt="0"/>
      <dgm:spPr/>
    </dgm:pt>
    <dgm:pt modelId="{28295FE9-00F2-304B-BA02-2B467984CF3B}" type="pres">
      <dgm:prSet presAssocID="{65884991-03A1-8045-8ED1-E1F4196D30B3}" presName="Name17" presStyleLbl="parChTrans1D3" presStyleIdx="2" presStyleCnt="7"/>
      <dgm:spPr/>
      <dgm:t>
        <a:bodyPr/>
        <a:lstStyle/>
        <a:p>
          <a:endParaRPr lang="en-US"/>
        </a:p>
      </dgm:t>
    </dgm:pt>
    <dgm:pt modelId="{66BE1E8B-5C41-F245-814C-67C2412F8BB5}" type="pres">
      <dgm:prSet presAssocID="{8F777FB3-DD92-234B-AB37-A9ADC54104B6}" presName="hierRoot3" presStyleCnt="0"/>
      <dgm:spPr/>
    </dgm:pt>
    <dgm:pt modelId="{EC04DE54-086E-504A-A260-3ECDA333CB90}" type="pres">
      <dgm:prSet presAssocID="{8F777FB3-DD92-234B-AB37-A9ADC54104B6}" presName="composite3" presStyleCnt="0"/>
      <dgm:spPr/>
    </dgm:pt>
    <dgm:pt modelId="{08297111-73FA-4F4C-8D0C-8C38CEB70733}" type="pres">
      <dgm:prSet presAssocID="{8F777FB3-DD92-234B-AB37-A9ADC54104B6}" presName="background3" presStyleLbl="node3" presStyleIdx="2" presStyleCnt="7"/>
      <dgm:spPr/>
    </dgm:pt>
    <dgm:pt modelId="{DF4D2379-CF84-B74E-A18D-7EFCEB02F617}" type="pres">
      <dgm:prSet presAssocID="{8F777FB3-DD92-234B-AB37-A9ADC54104B6}" presName="text3" presStyleLbl="fgAcc3" presStyleIdx="2" presStyleCnt="7">
        <dgm:presLayoutVars>
          <dgm:chPref val="3"/>
        </dgm:presLayoutVars>
      </dgm:prSet>
      <dgm:spPr/>
      <dgm:t>
        <a:bodyPr/>
        <a:lstStyle/>
        <a:p>
          <a:endParaRPr lang="en-US"/>
        </a:p>
      </dgm:t>
    </dgm:pt>
    <dgm:pt modelId="{1DC951AE-9FA3-2142-82C2-F2C51BEF2DBF}" type="pres">
      <dgm:prSet presAssocID="{8F777FB3-DD92-234B-AB37-A9ADC54104B6}" presName="hierChild4" presStyleCnt="0"/>
      <dgm:spPr/>
    </dgm:pt>
    <dgm:pt modelId="{C137E86D-9BB2-F34E-A01B-CB415823F3A0}" type="pres">
      <dgm:prSet presAssocID="{AE3263BB-3FC0-144D-88FB-4FA3C850635E}" presName="Name17" presStyleLbl="parChTrans1D3" presStyleIdx="3" presStyleCnt="7"/>
      <dgm:spPr/>
      <dgm:t>
        <a:bodyPr/>
        <a:lstStyle/>
        <a:p>
          <a:endParaRPr lang="en-US"/>
        </a:p>
      </dgm:t>
    </dgm:pt>
    <dgm:pt modelId="{9059FD2A-0077-AF4F-BAB3-4D59DEC74FA5}" type="pres">
      <dgm:prSet presAssocID="{DFF4363B-C0AF-D94F-8D16-E0A401B4685F}" presName="hierRoot3" presStyleCnt="0"/>
      <dgm:spPr/>
    </dgm:pt>
    <dgm:pt modelId="{BC299CCE-DC05-6B48-9BEB-E01AAB3A8AD0}" type="pres">
      <dgm:prSet presAssocID="{DFF4363B-C0AF-D94F-8D16-E0A401B4685F}" presName="composite3" presStyleCnt="0"/>
      <dgm:spPr/>
    </dgm:pt>
    <dgm:pt modelId="{C764038B-32B7-ED41-9DCF-9A869197FEA4}" type="pres">
      <dgm:prSet presAssocID="{DFF4363B-C0AF-D94F-8D16-E0A401B4685F}" presName="background3" presStyleLbl="node3" presStyleIdx="3" presStyleCnt="7"/>
      <dgm:spPr/>
    </dgm:pt>
    <dgm:pt modelId="{DC986A2C-7598-8748-B63B-F0FB449A8EE6}" type="pres">
      <dgm:prSet presAssocID="{DFF4363B-C0AF-D94F-8D16-E0A401B4685F}" presName="text3" presStyleLbl="fgAcc3" presStyleIdx="3" presStyleCnt="7">
        <dgm:presLayoutVars>
          <dgm:chPref val="3"/>
        </dgm:presLayoutVars>
      </dgm:prSet>
      <dgm:spPr/>
      <dgm:t>
        <a:bodyPr/>
        <a:lstStyle/>
        <a:p>
          <a:endParaRPr lang="en-US"/>
        </a:p>
      </dgm:t>
    </dgm:pt>
    <dgm:pt modelId="{B3908C43-30CB-394C-AB87-769AB8AA06D7}" type="pres">
      <dgm:prSet presAssocID="{DFF4363B-C0AF-D94F-8D16-E0A401B4685F}" presName="hierChild4" presStyleCnt="0"/>
      <dgm:spPr/>
    </dgm:pt>
    <dgm:pt modelId="{020E47D3-0B7C-0247-B5A0-6757273B7799}" type="pres">
      <dgm:prSet presAssocID="{698CDA8A-B551-104D-9F9F-36B7F43423B4}" presName="Name17" presStyleLbl="parChTrans1D3" presStyleIdx="4" presStyleCnt="7"/>
      <dgm:spPr/>
      <dgm:t>
        <a:bodyPr/>
        <a:lstStyle/>
        <a:p>
          <a:endParaRPr lang="en-US"/>
        </a:p>
      </dgm:t>
    </dgm:pt>
    <dgm:pt modelId="{DE0DDF03-0FAE-914E-B481-3BE84C744B06}" type="pres">
      <dgm:prSet presAssocID="{C92543CB-A2E3-7540-BCAD-D82E14CC4F47}" presName="hierRoot3" presStyleCnt="0"/>
      <dgm:spPr/>
    </dgm:pt>
    <dgm:pt modelId="{9FA8B8B5-E232-ED43-A103-E9E2217942E3}" type="pres">
      <dgm:prSet presAssocID="{C92543CB-A2E3-7540-BCAD-D82E14CC4F47}" presName="composite3" presStyleCnt="0"/>
      <dgm:spPr/>
    </dgm:pt>
    <dgm:pt modelId="{0EA8FB5F-310F-4144-9EC8-FD1F95D33873}" type="pres">
      <dgm:prSet presAssocID="{C92543CB-A2E3-7540-BCAD-D82E14CC4F47}" presName="background3" presStyleLbl="node3" presStyleIdx="4" presStyleCnt="7"/>
      <dgm:spPr/>
    </dgm:pt>
    <dgm:pt modelId="{DC422719-8D7F-2843-8940-3FA17B5A30A8}" type="pres">
      <dgm:prSet presAssocID="{C92543CB-A2E3-7540-BCAD-D82E14CC4F47}" presName="text3" presStyleLbl="fgAcc3" presStyleIdx="4" presStyleCnt="7">
        <dgm:presLayoutVars>
          <dgm:chPref val="3"/>
        </dgm:presLayoutVars>
      </dgm:prSet>
      <dgm:spPr/>
      <dgm:t>
        <a:bodyPr/>
        <a:lstStyle/>
        <a:p>
          <a:endParaRPr lang="en-US"/>
        </a:p>
      </dgm:t>
    </dgm:pt>
    <dgm:pt modelId="{BA4454EE-DAB0-044A-B91D-B88446F74805}" type="pres">
      <dgm:prSet presAssocID="{C92543CB-A2E3-7540-BCAD-D82E14CC4F47}" presName="hierChild4" presStyleCnt="0"/>
      <dgm:spPr/>
    </dgm:pt>
    <dgm:pt modelId="{D6DD7455-F623-FD48-A043-C2DBE25DA5CD}" type="pres">
      <dgm:prSet presAssocID="{993711A1-08B5-8845-B441-EB36F2EC7A44}" presName="Name10" presStyleLbl="parChTrans1D2" presStyleIdx="1" presStyleCnt="3"/>
      <dgm:spPr/>
      <dgm:t>
        <a:bodyPr/>
        <a:lstStyle/>
        <a:p>
          <a:endParaRPr lang="en-US"/>
        </a:p>
      </dgm:t>
    </dgm:pt>
    <dgm:pt modelId="{CBA45F9D-016C-4049-9187-A7FA4DB642B1}" type="pres">
      <dgm:prSet presAssocID="{D79C32F9-AB4B-464A-A112-C8592279A2FB}" presName="hierRoot2" presStyleCnt="0"/>
      <dgm:spPr/>
    </dgm:pt>
    <dgm:pt modelId="{86AB8E7E-0D88-7547-89E2-DA6919BEDDCC}" type="pres">
      <dgm:prSet presAssocID="{D79C32F9-AB4B-464A-A112-C8592279A2FB}" presName="composite2" presStyleCnt="0"/>
      <dgm:spPr/>
    </dgm:pt>
    <dgm:pt modelId="{8F77BF0A-0C0F-8A41-95B1-491783B8465D}" type="pres">
      <dgm:prSet presAssocID="{D79C32F9-AB4B-464A-A112-C8592279A2FB}" presName="background2" presStyleLbl="node2" presStyleIdx="1" presStyleCnt="3"/>
      <dgm:spPr/>
    </dgm:pt>
    <dgm:pt modelId="{126A9343-1485-424C-BAC4-847029B01F9B}" type="pres">
      <dgm:prSet presAssocID="{D79C32F9-AB4B-464A-A112-C8592279A2FB}" presName="text2" presStyleLbl="fgAcc2" presStyleIdx="1" presStyleCnt="3">
        <dgm:presLayoutVars>
          <dgm:chPref val="3"/>
        </dgm:presLayoutVars>
      </dgm:prSet>
      <dgm:spPr/>
      <dgm:t>
        <a:bodyPr/>
        <a:lstStyle/>
        <a:p>
          <a:endParaRPr lang="en-US"/>
        </a:p>
      </dgm:t>
    </dgm:pt>
    <dgm:pt modelId="{01CD59E5-1D80-594B-BE94-551637CBB589}" type="pres">
      <dgm:prSet presAssocID="{D79C32F9-AB4B-464A-A112-C8592279A2FB}" presName="hierChild3" presStyleCnt="0"/>
      <dgm:spPr/>
    </dgm:pt>
    <dgm:pt modelId="{6B35EA60-5A8B-9743-BAB7-14FEACA44A52}" type="pres">
      <dgm:prSet presAssocID="{33FA8CD9-6C46-0547-9F0D-D4FA05D3229A}" presName="Name17" presStyleLbl="parChTrans1D3" presStyleIdx="5" presStyleCnt="7"/>
      <dgm:spPr/>
      <dgm:t>
        <a:bodyPr/>
        <a:lstStyle/>
        <a:p>
          <a:endParaRPr lang="en-US"/>
        </a:p>
      </dgm:t>
    </dgm:pt>
    <dgm:pt modelId="{8F7AEB82-6D46-7149-9EC8-57DBC4FAAAAF}" type="pres">
      <dgm:prSet presAssocID="{756AFC04-B79D-A64D-AE3A-C717B7229E45}" presName="hierRoot3" presStyleCnt="0"/>
      <dgm:spPr/>
    </dgm:pt>
    <dgm:pt modelId="{23ABCAD4-F2C0-0345-A17C-28BDF08C746F}" type="pres">
      <dgm:prSet presAssocID="{756AFC04-B79D-A64D-AE3A-C717B7229E45}" presName="composite3" presStyleCnt="0"/>
      <dgm:spPr/>
    </dgm:pt>
    <dgm:pt modelId="{305C84EF-DBE0-0E4B-8BD5-77D838FB91AD}" type="pres">
      <dgm:prSet presAssocID="{756AFC04-B79D-A64D-AE3A-C717B7229E45}" presName="background3" presStyleLbl="node3" presStyleIdx="5" presStyleCnt="7"/>
      <dgm:spPr/>
    </dgm:pt>
    <dgm:pt modelId="{1CFDDFE2-97F0-C14B-8254-7DC5AE1A3C91}" type="pres">
      <dgm:prSet presAssocID="{756AFC04-B79D-A64D-AE3A-C717B7229E45}" presName="text3" presStyleLbl="fgAcc3" presStyleIdx="5" presStyleCnt="7">
        <dgm:presLayoutVars>
          <dgm:chPref val="3"/>
        </dgm:presLayoutVars>
      </dgm:prSet>
      <dgm:spPr/>
      <dgm:t>
        <a:bodyPr/>
        <a:lstStyle/>
        <a:p>
          <a:endParaRPr lang="en-US"/>
        </a:p>
      </dgm:t>
    </dgm:pt>
    <dgm:pt modelId="{051378D4-30D1-7944-9989-72EE7BD485B8}" type="pres">
      <dgm:prSet presAssocID="{756AFC04-B79D-A64D-AE3A-C717B7229E45}" presName="hierChild4" presStyleCnt="0"/>
      <dgm:spPr/>
    </dgm:pt>
    <dgm:pt modelId="{AAF90F7D-ABB7-CB45-95BF-4293898D45BD}" type="pres">
      <dgm:prSet presAssocID="{C7B08CDC-8A00-7345-851B-F545FD613FFA}" presName="Name10" presStyleLbl="parChTrans1D2" presStyleIdx="2" presStyleCnt="3"/>
      <dgm:spPr/>
      <dgm:t>
        <a:bodyPr/>
        <a:lstStyle/>
        <a:p>
          <a:endParaRPr lang="en-US"/>
        </a:p>
      </dgm:t>
    </dgm:pt>
    <dgm:pt modelId="{4BA88C20-486C-1B4A-80D0-9DC9206B3DAF}" type="pres">
      <dgm:prSet presAssocID="{D03919C7-F882-6D4E-94F2-57C8487DCBA0}" presName="hierRoot2" presStyleCnt="0"/>
      <dgm:spPr/>
    </dgm:pt>
    <dgm:pt modelId="{68083899-1493-FA4E-B86D-1FC80C8A01CD}" type="pres">
      <dgm:prSet presAssocID="{D03919C7-F882-6D4E-94F2-57C8487DCBA0}" presName="composite2" presStyleCnt="0"/>
      <dgm:spPr/>
    </dgm:pt>
    <dgm:pt modelId="{AD4B947D-E25F-934F-81CE-5503F856EE42}" type="pres">
      <dgm:prSet presAssocID="{D03919C7-F882-6D4E-94F2-57C8487DCBA0}" presName="background2" presStyleLbl="node2" presStyleIdx="2" presStyleCnt="3"/>
      <dgm:spPr/>
    </dgm:pt>
    <dgm:pt modelId="{B59C71B9-7950-144D-829D-459781191D2A}" type="pres">
      <dgm:prSet presAssocID="{D03919C7-F882-6D4E-94F2-57C8487DCBA0}" presName="text2" presStyleLbl="fgAcc2" presStyleIdx="2" presStyleCnt="3">
        <dgm:presLayoutVars>
          <dgm:chPref val="3"/>
        </dgm:presLayoutVars>
      </dgm:prSet>
      <dgm:spPr/>
      <dgm:t>
        <a:bodyPr/>
        <a:lstStyle/>
        <a:p>
          <a:endParaRPr lang="en-US"/>
        </a:p>
      </dgm:t>
    </dgm:pt>
    <dgm:pt modelId="{094E6964-FA4D-424A-9B8D-BB4080346E8D}" type="pres">
      <dgm:prSet presAssocID="{D03919C7-F882-6D4E-94F2-57C8487DCBA0}" presName="hierChild3" presStyleCnt="0"/>
      <dgm:spPr/>
    </dgm:pt>
    <dgm:pt modelId="{BB1DEBA2-8D5E-B144-A29C-31A84443A122}" type="pres">
      <dgm:prSet presAssocID="{041DFA40-578E-D94E-9769-58101BECFC71}" presName="Name17" presStyleLbl="parChTrans1D3" presStyleIdx="6" presStyleCnt="7"/>
      <dgm:spPr/>
      <dgm:t>
        <a:bodyPr/>
        <a:lstStyle/>
        <a:p>
          <a:endParaRPr lang="en-US"/>
        </a:p>
      </dgm:t>
    </dgm:pt>
    <dgm:pt modelId="{479734CB-9B7F-AB4B-B22C-265DEDEC9ABF}" type="pres">
      <dgm:prSet presAssocID="{EE0EAF03-B589-EA45-B663-FCBED6E71DC6}" presName="hierRoot3" presStyleCnt="0"/>
      <dgm:spPr/>
    </dgm:pt>
    <dgm:pt modelId="{F585CA75-F5B4-8448-BE6B-005C69DC2F87}" type="pres">
      <dgm:prSet presAssocID="{EE0EAF03-B589-EA45-B663-FCBED6E71DC6}" presName="composite3" presStyleCnt="0"/>
      <dgm:spPr/>
    </dgm:pt>
    <dgm:pt modelId="{3C7A256F-CE6D-DA4F-A571-F624859CEF2F}" type="pres">
      <dgm:prSet presAssocID="{EE0EAF03-B589-EA45-B663-FCBED6E71DC6}" presName="background3" presStyleLbl="node3" presStyleIdx="6" presStyleCnt="7"/>
      <dgm:spPr/>
    </dgm:pt>
    <dgm:pt modelId="{50B9E387-B639-0840-B350-A419D3C51157}" type="pres">
      <dgm:prSet presAssocID="{EE0EAF03-B589-EA45-B663-FCBED6E71DC6}" presName="text3" presStyleLbl="fgAcc3" presStyleIdx="6" presStyleCnt="7">
        <dgm:presLayoutVars>
          <dgm:chPref val="3"/>
        </dgm:presLayoutVars>
      </dgm:prSet>
      <dgm:spPr/>
      <dgm:t>
        <a:bodyPr/>
        <a:lstStyle/>
        <a:p>
          <a:endParaRPr lang="en-US"/>
        </a:p>
      </dgm:t>
    </dgm:pt>
    <dgm:pt modelId="{22C4BEE4-BF99-8F4F-AFEF-2CE6477817FC}" type="pres">
      <dgm:prSet presAssocID="{EE0EAF03-B589-EA45-B663-FCBED6E71DC6}" presName="hierChild4" presStyleCnt="0"/>
      <dgm:spPr/>
    </dgm:pt>
  </dgm:ptLst>
  <dgm:cxnLst>
    <dgm:cxn modelId="{975A2D4E-4ADF-4D43-9E53-559C60B6FB62}" srcId="{531D48E1-7333-FE41-B661-3A608B1B6CF7}" destId="{C92543CB-A2E3-7540-BCAD-D82E14CC4F47}" srcOrd="4" destOrd="0" parTransId="{698CDA8A-B551-104D-9F9F-36B7F43423B4}" sibTransId="{80ACEA48-BC06-5F46-86CE-97D9C0E4AA65}"/>
    <dgm:cxn modelId="{B673CE18-EB45-024F-B562-401BAA31EA43}" type="presOf" srcId="{F6968034-B0FE-7845-9591-27F2EB916C50}" destId="{868B3D23-324D-4647-9D53-117AD6F849B4}" srcOrd="0" destOrd="0" presId="urn:microsoft.com/office/officeart/2005/8/layout/hierarchy1"/>
    <dgm:cxn modelId="{AC365065-FC34-4947-817F-F2ECFC8E344E}" srcId="{531D48E1-7333-FE41-B661-3A608B1B6CF7}" destId="{F6968034-B0FE-7845-9591-27F2EB916C50}" srcOrd="0" destOrd="0" parTransId="{AEE08035-34E3-D844-8838-BF5E1D03E311}" sibTransId="{066349B1-62E4-3C4B-AE05-E18A316556A9}"/>
    <dgm:cxn modelId="{F92D58AD-1851-0B4C-85A4-D60BBB1CA3ED}" srcId="{531D48E1-7333-FE41-B661-3A608B1B6CF7}" destId="{DFF4363B-C0AF-D94F-8D16-E0A401B4685F}" srcOrd="3" destOrd="0" parTransId="{AE3263BB-3FC0-144D-88FB-4FA3C850635E}" sibTransId="{18BEF84F-70EF-C447-B1C4-012AAAEE3F36}"/>
    <dgm:cxn modelId="{8CB98E38-85F9-E640-8BC2-A4B5C81CB81D}" type="presOf" srcId="{1229CD0C-5CDE-1441-AB95-1E65039390F4}" destId="{D6CADDDA-6332-BC47-BA0E-C9E675E4489C}" srcOrd="0" destOrd="0" presId="urn:microsoft.com/office/officeart/2005/8/layout/hierarchy1"/>
    <dgm:cxn modelId="{B60E6F7E-D4D8-254F-825D-C0B0378D9C06}" type="presOf" srcId="{65884991-03A1-8045-8ED1-E1F4196D30B3}" destId="{28295FE9-00F2-304B-BA02-2B467984CF3B}" srcOrd="0" destOrd="0" presId="urn:microsoft.com/office/officeart/2005/8/layout/hierarchy1"/>
    <dgm:cxn modelId="{BAE2C438-76A2-E948-8988-3A6E07D507E4}" type="presOf" srcId="{993711A1-08B5-8845-B441-EB36F2EC7A44}" destId="{D6DD7455-F623-FD48-A043-C2DBE25DA5CD}" srcOrd="0" destOrd="0" presId="urn:microsoft.com/office/officeart/2005/8/layout/hierarchy1"/>
    <dgm:cxn modelId="{4D43BEC1-D027-CA47-86C2-F256D3EBB599}" type="presOf" srcId="{531D48E1-7333-FE41-B661-3A608B1B6CF7}" destId="{0AB6535F-4CF9-A14B-BE7B-6B476E99C519}" srcOrd="0" destOrd="0" presId="urn:microsoft.com/office/officeart/2005/8/layout/hierarchy1"/>
    <dgm:cxn modelId="{F6CAB603-85E0-C647-BB0A-765E0A92E2AC}" srcId="{1229CD0C-5CDE-1441-AB95-1E65039390F4}" destId="{531D48E1-7333-FE41-B661-3A608B1B6CF7}" srcOrd="0" destOrd="0" parTransId="{4093AFD0-1D76-E84B-88FA-0A2E709D5D7D}" sibTransId="{40E0A573-ECF9-B245-9943-FB1501AB3BE4}"/>
    <dgm:cxn modelId="{7F948E08-BBE0-D54F-82BA-48633B826F0F}" type="presOf" srcId="{8B2582EC-AD0B-1344-BB9D-E673771797A0}" destId="{EA394E50-5405-0E42-B46B-2D584511644F}" srcOrd="0" destOrd="0" presId="urn:microsoft.com/office/officeart/2005/8/layout/hierarchy1"/>
    <dgm:cxn modelId="{DCA352BE-08C0-D640-A136-46CBC21E51BC}" srcId="{D03919C7-F882-6D4E-94F2-57C8487DCBA0}" destId="{EE0EAF03-B589-EA45-B663-FCBED6E71DC6}" srcOrd="0" destOrd="0" parTransId="{041DFA40-578E-D94E-9769-58101BECFC71}" sibTransId="{81894E01-5811-F546-A3FF-5BA9166EB413}"/>
    <dgm:cxn modelId="{B7D517A9-18BE-534C-A12D-2B63FE34A2C0}" type="presOf" srcId="{AE3263BB-3FC0-144D-88FB-4FA3C850635E}" destId="{C137E86D-9BB2-F34E-A01B-CB415823F3A0}" srcOrd="0" destOrd="0" presId="urn:microsoft.com/office/officeart/2005/8/layout/hierarchy1"/>
    <dgm:cxn modelId="{B3873164-1A68-264A-83DF-2430FFA561CC}" srcId="{1229CD0C-5CDE-1441-AB95-1E65039390F4}" destId="{D79C32F9-AB4B-464A-A112-C8592279A2FB}" srcOrd="1" destOrd="0" parTransId="{993711A1-08B5-8845-B441-EB36F2EC7A44}" sibTransId="{624BA27B-2772-F94C-BFCF-AE911086C39A}"/>
    <dgm:cxn modelId="{FEEA91C6-B820-CE40-A0EF-05F62FBEF463}" type="presOf" srcId="{33FA8CD9-6C46-0547-9F0D-D4FA05D3229A}" destId="{6B35EA60-5A8B-9743-BAB7-14FEACA44A52}" srcOrd="0" destOrd="0" presId="urn:microsoft.com/office/officeart/2005/8/layout/hierarchy1"/>
    <dgm:cxn modelId="{FA2FB78C-2E58-0E45-93E0-784A45750217}" type="presOf" srcId="{DFF4363B-C0AF-D94F-8D16-E0A401B4685F}" destId="{DC986A2C-7598-8748-B63B-F0FB449A8EE6}" srcOrd="0" destOrd="0" presId="urn:microsoft.com/office/officeart/2005/8/layout/hierarchy1"/>
    <dgm:cxn modelId="{64A92128-C987-CC47-9428-E4BC020A6403}" srcId="{531D48E1-7333-FE41-B661-3A608B1B6CF7}" destId="{8B2582EC-AD0B-1344-BB9D-E673771797A0}" srcOrd="1" destOrd="0" parTransId="{931B037D-A757-9B48-AC1C-0CF761E9BFF1}" sibTransId="{A7B9F416-E4A1-E84D-9E8E-C54D3EE265B4}"/>
    <dgm:cxn modelId="{A44123C0-6833-014C-93A0-147FBB349226}" srcId="{D79C32F9-AB4B-464A-A112-C8592279A2FB}" destId="{756AFC04-B79D-A64D-AE3A-C717B7229E45}" srcOrd="0" destOrd="0" parTransId="{33FA8CD9-6C46-0547-9F0D-D4FA05D3229A}" sibTransId="{BB91FA3C-6794-314C-BE95-913E158F79A1}"/>
    <dgm:cxn modelId="{E8CB34A6-B512-2548-981B-7FF06FC4F05C}" type="presOf" srcId="{8F777FB3-DD92-234B-AB37-A9ADC54104B6}" destId="{DF4D2379-CF84-B74E-A18D-7EFCEB02F617}" srcOrd="0" destOrd="0" presId="urn:microsoft.com/office/officeart/2005/8/layout/hierarchy1"/>
    <dgm:cxn modelId="{0C049782-FB18-974F-8236-9B42814AD025}" type="presOf" srcId="{D03919C7-F882-6D4E-94F2-57C8487DCBA0}" destId="{B59C71B9-7950-144D-829D-459781191D2A}" srcOrd="0" destOrd="0" presId="urn:microsoft.com/office/officeart/2005/8/layout/hierarchy1"/>
    <dgm:cxn modelId="{6F4742D6-1139-8D45-9EBC-3AB2CD0FB82F}" type="presOf" srcId="{4093AFD0-1D76-E84B-88FA-0A2E709D5D7D}" destId="{4C177C47-2E2B-954E-9517-B53E16AFB0F0}" srcOrd="0" destOrd="0" presId="urn:microsoft.com/office/officeart/2005/8/layout/hierarchy1"/>
    <dgm:cxn modelId="{F1B00434-0114-5D46-9357-FD4731A72FF0}" type="presOf" srcId="{24FAFD1B-AAF6-4E4D-B12E-450BF2F9CC44}" destId="{45177A42-A05E-3048-A894-DFCD0D90538A}" srcOrd="0" destOrd="0" presId="urn:microsoft.com/office/officeart/2005/8/layout/hierarchy1"/>
    <dgm:cxn modelId="{37D2F20F-60E1-6A48-BD1B-21CEB8DD3907}" srcId="{531D48E1-7333-FE41-B661-3A608B1B6CF7}" destId="{8F777FB3-DD92-234B-AB37-A9ADC54104B6}" srcOrd="2" destOrd="0" parTransId="{65884991-03A1-8045-8ED1-E1F4196D30B3}" sibTransId="{1D6257F7-22CD-674C-BCC3-D0DA8285C6CB}"/>
    <dgm:cxn modelId="{4BE11028-FCC8-CE44-83AC-651263EE0FD4}" type="presOf" srcId="{698CDA8A-B551-104D-9F9F-36B7F43423B4}" destId="{020E47D3-0B7C-0247-B5A0-6757273B7799}" srcOrd="0" destOrd="0" presId="urn:microsoft.com/office/officeart/2005/8/layout/hierarchy1"/>
    <dgm:cxn modelId="{6A66AA6C-FCFB-F345-A8E9-3644B4C2BBB2}" type="presOf" srcId="{931B037D-A757-9B48-AC1C-0CF761E9BFF1}" destId="{E0C1303B-9819-2249-A728-569A2B8A20BD}" srcOrd="0" destOrd="0" presId="urn:microsoft.com/office/officeart/2005/8/layout/hierarchy1"/>
    <dgm:cxn modelId="{16EB5C9F-E232-4841-8025-744377A29D17}" type="presOf" srcId="{C92543CB-A2E3-7540-BCAD-D82E14CC4F47}" destId="{DC422719-8D7F-2843-8940-3FA17B5A30A8}" srcOrd="0" destOrd="0" presId="urn:microsoft.com/office/officeart/2005/8/layout/hierarchy1"/>
    <dgm:cxn modelId="{F7874258-E452-6A43-8499-BB5EA1C39355}" type="presOf" srcId="{041DFA40-578E-D94E-9769-58101BECFC71}" destId="{BB1DEBA2-8D5E-B144-A29C-31A84443A122}" srcOrd="0" destOrd="0" presId="urn:microsoft.com/office/officeart/2005/8/layout/hierarchy1"/>
    <dgm:cxn modelId="{D6E29FF4-B3B9-AE44-BC2B-4D1533F2D67A}" type="presOf" srcId="{756AFC04-B79D-A64D-AE3A-C717B7229E45}" destId="{1CFDDFE2-97F0-C14B-8254-7DC5AE1A3C91}" srcOrd="0" destOrd="0" presId="urn:microsoft.com/office/officeart/2005/8/layout/hierarchy1"/>
    <dgm:cxn modelId="{AEBA0748-0C22-D140-97EA-E06D34FF4574}" type="presOf" srcId="{EE0EAF03-B589-EA45-B663-FCBED6E71DC6}" destId="{50B9E387-B639-0840-B350-A419D3C51157}" srcOrd="0" destOrd="0" presId="urn:microsoft.com/office/officeart/2005/8/layout/hierarchy1"/>
    <dgm:cxn modelId="{B4C3DBF3-EA6D-CC49-983E-00CB25F99A0F}" srcId="{24FAFD1B-AAF6-4E4D-B12E-450BF2F9CC44}" destId="{1229CD0C-5CDE-1441-AB95-1E65039390F4}" srcOrd="0" destOrd="0" parTransId="{6334C738-0570-8444-9DE6-F0E91E603F49}" sibTransId="{F872FEE0-4515-ED47-8576-EB52A9D2ED7A}"/>
    <dgm:cxn modelId="{D52562A1-E4CC-0343-9085-28E53168C71B}" type="presOf" srcId="{AEE08035-34E3-D844-8838-BF5E1D03E311}" destId="{F0315D38-D38D-6D43-80E1-46A9EA49CBA6}" srcOrd="0" destOrd="0" presId="urn:microsoft.com/office/officeart/2005/8/layout/hierarchy1"/>
    <dgm:cxn modelId="{A8E69566-61BA-DF40-8664-ACE5E6663505}" type="presOf" srcId="{C7B08CDC-8A00-7345-851B-F545FD613FFA}" destId="{AAF90F7D-ABB7-CB45-95BF-4293898D45BD}" srcOrd="0" destOrd="0" presId="urn:microsoft.com/office/officeart/2005/8/layout/hierarchy1"/>
    <dgm:cxn modelId="{09EF5B03-988C-6C49-A0F3-B9AE14DD7388}" srcId="{1229CD0C-5CDE-1441-AB95-1E65039390F4}" destId="{D03919C7-F882-6D4E-94F2-57C8487DCBA0}" srcOrd="2" destOrd="0" parTransId="{C7B08CDC-8A00-7345-851B-F545FD613FFA}" sibTransId="{31629346-FB69-B446-9C73-6716694C60A5}"/>
    <dgm:cxn modelId="{1C925B7F-2FEF-694F-B088-FAF546A537F2}" type="presOf" srcId="{D79C32F9-AB4B-464A-A112-C8592279A2FB}" destId="{126A9343-1485-424C-BAC4-847029B01F9B}" srcOrd="0" destOrd="0" presId="urn:microsoft.com/office/officeart/2005/8/layout/hierarchy1"/>
    <dgm:cxn modelId="{FB580778-BD32-F14B-90A0-93787D613778}" type="presParOf" srcId="{45177A42-A05E-3048-A894-DFCD0D90538A}" destId="{6DE4DD20-811D-354A-8FAC-E53D8F078359}" srcOrd="0" destOrd="0" presId="urn:microsoft.com/office/officeart/2005/8/layout/hierarchy1"/>
    <dgm:cxn modelId="{BA34BC43-3AF0-2146-B157-010A34C0E533}" type="presParOf" srcId="{6DE4DD20-811D-354A-8FAC-E53D8F078359}" destId="{2E4F25EA-794B-F64C-89C8-4763797E6AF6}" srcOrd="0" destOrd="0" presId="urn:microsoft.com/office/officeart/2005/8/layout/hierarchy1"/>
    <dgm:cxn modelId="{FE0E136A-A0E9-0046-888E-DE238C529678}" type="presParOf" srcId="{2E4F25EA-794B-F64C-89C8-4763797E6AF6}" destId="{2DE11AAF-1F41-0942-B8DA-F27DBD3EB545}" srcOrd="0" destOrd="0" presId="urn:microsoft.com/office/officeart/2005/8/layout/hierarchy1"/>
    <dgm:cxn modelId="{F02B9D9A-CB1F-9C45-B54D-81E5BEEF871F}" type="presParOf" srcId="{2E4F25EA-794B-F64C-89C8-4763797E6AF6}" destId="{D6CADDDA-6332-BC47-BA0E-C9E675E4489C}" srcOrd="1" destOrd="0" presId="urn:microsoft.com/office/officeart/2005/8/layout/hierarchy1"/>
    <dgm:cxn modelId="{9F47AB77-EFEF-334D-9F86-EB4F5A462706}" type="presParOf" srcId="{6DE4DD20-811D-354A-8FAC-E53D8F078359}" destId="{4893B86C-89B8-5F48-AD61-FD90EBAF0438}" srcOrd="1" destOrd="0" presId="urn:microsoft.com/office/officeart/2005/8/layout/hierarchy1"/>
    <dgm:cxn modelId="{B0C53984-BD82-2143-8DAA-B86108DB4AEE}" type="presParOf" srcId="{4893B86C-89B8-5F48-AD61-FD90EBAF0438}" destId="{4C177C47-2E2B-954E-9517-B53E16AFB0F0}" srcOrd="0" destOrd="0" presId="urn:microsoft.com/office/officeart/2005/8/layout/hierarchy1"/>
    <dgm:cxn modelId="{A8D8F232-A16F-B649-98E9-B4C8B249DC1A}" type="presParOf" srcId="{4893B86C-89B8-5F48-AD61-FD90EBAF0438}" destId="{EFC2B9DC-3737-3644-B4FE-0D61DADC11AE}" srcOrd="1" destOrd="0" presId="urn:microsoft.com/office/officeart/2005/8/layout/hierarchy1"/>
    <dgm:cxn modelId="{69424D0B-0F91-2440-AE17-4D84AF113D57}" type="presParOf" srcId="{EFC2B9DC-3737-3644-B4FE-0D61DADC11AE}" destId="{91264C34-030F-A946-949A-0CE4342C8FFF}" srcOrd="0" destOrd="0" presId="urn:microsoft.com/office/officeart/2005/8/layout/hierarchy1"/>
    <dgm:cxn modelId="{61211385-38B6-214A-BE49-878D63DE0425}" type="presParOf" srcId="{91264C34-030F-A946-949A-0CE4342C8FFF}" destId="{86D7B0AF-44EA-0C4C-BC2C-9C9514E29CFF}" srcOrd="0" destOrd="0" presId="urn:microsoft.com/office/officeart/2005/8/layout/hierarchy1"/>
    <dgm:cxn modelId="{BEE868BD-6B34-A743-8D78-163910FB7952}" type="presParOf" srcId="{91264C34-030F-A946-949A-0CE4342C8FFF}" destId="{0AB6535F-4CF9-A14B-BE7B-6B476E99C519}" srcOrd="1" destOrd="0" presId="urn:microsoft.com/office/officeart/2005/8/layout/hierarchy1"/>
    <dgm:cxn modelId="{6B578B15-6F3F-2C41-B812-AD8B79EA59C7}" type="presParOf" srcId="{EFC2B9DC-3737-3644-B4FE-0D61DADC11AE}" destId="{F250E356-05B4-EF48-A536-1D62C46F8CDA}" srcOrd="1" destOrd="0" presId="urn:microsoft.com/office/officeart/2005/8/layout/hierarchy1"/>
    <dgm:cxn modelId="{EBA1E11A-CF70-C949-8BD7-2BB21C57E423}" type="presParOf" srcId="{F250E356-05B4-EF48-A536-1D62C46F8CDA}" destId="{F0315D38-D38D-6D43-80E1-46A9EA49CBA6}" srcOrd="0" destOrd="0" presId="urn:microsoft.com/office/officeart/2005/8/layout/hierarchy1"/>
    <dgm:cxn modelId="{3953015D-BEF5-4541-B669-FC1CDB7B2D98}" type="presParOf" srcId="{F250E356-05B4-EF48-A536-1D62C46F8CDA}" destId="{1132B189-C188-5D42-9A50-E9A1B1D50CCD}" srcOrd="1" destOrd="0" presId="urn:microsoft.com/office/officeart/2005/8/layout/hierarchy1"/>
    <dgm:cxn modelId="{C99742D8-EE0C-0641-9CD4-D29658AE673D}" type="presParOf" srcId="{1132B189-C188-5D42-9A50-E9A1B1D50CCD}" destId="{66961B30-A3EE-6E43-834D-7054DBDF061D}" srcOrd="0" destOrd="0" presId="urn:microsoft.com/office/officeart/2005/8/layout/hierarchy1"/>
    <dgm:cxn modelId="{8344D273-B917-2C4B-94E7-1E8E1FDDB7EB}" type="presParOf" srcId="{66961B30-A3EE-6E43-834D-7054DBDF061D}" destId="{28B54878-D531-2941-903B-469A1C1F0436}" srcOrd="0" destOrd="0" presId="urn:microsoft.com/office/officeart/2005/8/layout/hierarchy1"/>
    <dgm:cxn modelId="{1725DC0D-9D41-FF41-AAC5-D9461258CAF8}" type="presParOf" srcId="{66961B30-A3EE-6E43-834D-7054DBDF061D}" destId="{868B3D23-324D-4647-9D53-117AD6F849B4}" srcOrd="1" destOrd="0" presId="urn:microsoft.com/office/officeart/2005/8/layout/hierarchy1"/>
    <dgm:cxn modelId="{41938CC5-D04D-BD48-B41F-7D39DCF45573}" type="presParOf" srcId="{1132B189-C188-5D42-9A50-E9A1B1D50CCD}" destId="{A0EA9A2A-9CD1-1244-8D09-0DF4E7B50218}" srcOrd="1" destOrd="0" presId="urn:microsoft.com/office/officeart/2005/8/layout/hierarchy1"/>
    <dgm:cxn modelId="{4DF15BAB-2AD5-344C-8F82-CDB5DDF58100}" type="presParOf" srcId="{F250E356-05B4-EF48-A536-1D62C46F8CDA}" destId="{E0C1303B-9819-2249-A728-569A2B8A20BD}" srcOrd="2" destOrd="0" presId="urn:microsoft.com/office/officeart/2005/8/layout/hierarchy1"/>
    <dgm:cxn modelId="{BED8AEE6-FB78-F74C-9C86-558E5E68434F}" type="presParOf" srcId="{F250E356-05B4-EF48-A536-1D62C46F8CDA}" destId="{B9D91191-BDDD-B644-8EE5-483D3F7AAEEA}" srcOrd="3" destOrd="0" presId="urn:microsoft.com/office/officeart/2005/8/layout/hierarchy1"/>
    <dgm:cxn modelId="{C495BF69-3DB7-0E48-AAFC-FD925D27334D}" type="presParOf" srcId="{B9D91191-BDDD-B644-8EE5-483D3F7AAEEA}" destId="{A51F6B8D-395A-AE44-A861-3FB4B9291481}" srcOrd="0" destOrd="0" presId="urn:microsoft.com/office/officeart/2005/8/layout/hierarchy1"/>
    <dgm:cxn modelId="{0BB82C17-F6BD-D34B-BDEB-B91A02ADA9B4}" type="presParOf" srcId="{A51F6B8D-395A-AE44-A861-3FB4B9291481}" destId="{B77E417B-7503-6540-AD17-D30183E1E868}" srcOrd="0" destOrd="0" presId="urn:microsoft.com/office/officeart/2005/8/layout/hierarchy1"/>
    <dgm:cxn modelId="{E4447000-C731-FB49-A7AF-3C0454FCEC80}" type="presParOf" srcId="{A51F6B8D-395A-AE44-A861-3FB4B9291481}" destId="{EA394E50-5405-0E42-B46B-2D584511644F}" srcOrd="1" destOrd="0" presId="urn:microsoft.com/office/officeart/2005/8/layout/hierarchy1"/>
    <dgm:cxn modelId="{CC5C56EE-B5DE-D643-818A-1D4368617C62}" type="presParOf" srcId="{B9D91191-BDDD-B644-8EE5-483D3F7AAEEA}" destId="{C8F20127-6724-A141-AEC1-A7FF436D58A7}" srcOrd="1" destOrd="0" presId="urn:microsoft.com/office/officeart/2005/8/layout/hierarchy1"/>
    <dgm:cxn modelId="{62D27BB2-C871-3847-9987-C018469DA7E7}" type="presParOf" srcId="{F250E356-05B4-EF48-A536-1D62C46F8CDA}" destId="{28295FE9-00F2-304B-BA02-2B467984CF3B}" srcOrd="4" destOrd="0" presId="urn:microsoft.com/office/officeart/2005/8/layout/hierarchy1"/>
    <dgm:cxn modelId="{9683ECDE-E2DA-C740-ABD6-93EB27941C0F}" type="presParOf" srcId="{F250E356-05B4-EF48-A536-1D62C46F8CDA}" destId="{66BE1E8B-5C41-F245-814C-67C2412F8BB5}" srcOrd="5" destOrd="0" presId="urn:microsoft.com/office/officeart/2005/8/layout/hierarchy1"/>
    <dgm:cxn modelId="{38E94A83-25CF-CB41-8472-F7982DC778CF}" type="presParOf" srcId="{66BE1E8B-5C41-F245-814C-67C2412F8BB5}" destId="{EC04DE54-086E-504A-A260-3ECDA333CB90}" srcOrd="0" destOrd="0" presId="urn:microsoft.com/office/officeart/2005/8/layout/hierarchy1"/>
    <dgm:cxn modelId="{792A9816-5767-A04E-9B1B-5B3FE0ED9E76}" type="presParOf" srcId="{EC04DE54-086E-504A-A260-3ECDA333CB90}" destId="{08297111-73FA-4F4C-8D0C-8C38CEB70733}" srcOrd="0" destOrd="0" presId="urn:microsoft.com/office/officeart/2005/8/layout/hierarchy1"/>
    <dgm:cxn modelId="{B073FBF2-5B1D-9D47-A552-A2955C4C8063}" type="presParOf" srcId="{EC04DE54-086E-504A-A260-3ECDA333CB90}" destId="{DF4D2379-CF84-B74E-A18D-7EFCEB02F617}" srcOrd="1" destOrd="0" presId="urn:microsoft.com/office/officeart/2005/8/layout/hierarchy1"/>
    <dgm:cxn modelId="{16A0C87D-0F42-3741-9985-D877179CB21C}" type="presParOf" srcId="{66BE1E8B-5C41-F245-814C-67C2412F8BB5}" destId="{1DC951AE-9FA3-2142-82C2-F2C51BEF2DBF}" srcOrd="1" destOrd="0" presId="urn:microsoft.com/office/officeart/2005/8/layout/hierarchy1"/>
    <dgm:cxn modelId="{FF6B708A-20BD-5443-978C-871059407E72}" type="presParOf" srcId="{F250E356-05B4-EF48-A536-1D62C46F8CDA}" destId="{C137E86D-9BB2-F34E-A01B-CB415823F3A0}" srcOrd="6" destOrd="0" presId="urn:microsoft.com/office/officeart/2005/8/layout/hierarchy1"/>
    <dgm:cxn modelId="{C3ACAB74-DA05-7F4B-B3D5-940CCE6CB838}" type="presParOf" srcId="{F250E356-05B4-EF48-A536-1D62C46F8CDA}" destId="{9059FD2A-0077-AF4F-BAB3-4D59DEC74FA5}" srcOrd="7" destOrd="0" presId="urn:microsoft.com/office/officeart/2005/8/layout/hierarchy1"/>
    <dgm:cxn modelId="{0AAC28C2-84A6-4941-8243-D79601C5BC63}" type="presParOf" srcId="{9059FD2A-0077-AF4F-BAB3-4D59DEC74FA5}" destId="{BC299CCE-DC05-6B48-9BEB-E01AAB3A8AD0}" srcOrd="0" destOrd="0" presId="urn:microsoft.com/office/officeart/2005/8/layout/hierarchy1"/>
    <dgm:cxn modelId="{9E2A0113-2B33-7F43-B69F-74DD1E62C2E9}" type="presParOf" srcId="{BC299CCE-DC05-6B48-9BEB-E01AAB3A8AD0}" destId="{C764038B-32B7-ED41-9DCF-9A869197FEA4}" srcOrd="0" destOrd="0" presId="urn:microsoft.com/office/officeart/2005/8/layout/hierarchy1"/>
    <dgm:cxn modelId="{42FCEBA2-5DEE-1049-9AAA-B3DE92052D55}" type="presParOf" srcId="{BC299CCE-DC05-6B48-9BEB-E01AAB3A8AD0}" destId="{DC986A2C-7598-8748-B63B-F0FB449A8EE6}" srcOrd="1" destOrd="0" presId="urn:microsoft.com/office/officeart/2005/8/layout/hierarchy1"/>
    <dgm:cxn modelId="{55044CAA-7AEE-8F47-BDD7-859CB0E60280}" type="presParOf" srcId="{9059FD2A-0077-AF4F-BAB3-4D59DEC74FA5}" destId="{B3908C43-30CB-394C-AB87-769AB8AA06D7}" srcOrd="1" destOrd="0" presId="urn:microsoft.com/office/officeart/2005/8/layout/hierarchy1"/>
    <dgm:cxn modelId="{FFB3BCA8-2202-C545-9143-EC0A01382A77}" type="presParOf" srcId="{F250E356-05B4-EF48-A536-1D62C46F8CDA}" destId="{020E47D3-0B7C-0247-B5A0-6757273B7799}" srcOrd="8" destOrd="0" presId="urn:microsoft.com/office/officeart/2005/8/layout/hierarchy1"/>
    <dgm:cxn modelId="{23A4B236-A94C-924A-849F-C3F3835A343A}" type="presParOf" srcId="{F250E356-05B4-EF48-A536-1D62C46F8CDA}" destId="{DE0DDF03-0FAE-914E-B481-3BE84C744B06}" srcOrd="9" destOrd="0" presId="urn:microsoft.com/office/officeart/2005/8/layout/hierarchy1"/>
    <dgm:cxn modelId="{8158DE48-7AE4-9242-BF11-BC8293962255}" type="presParOf" srcId="{DE0DDF03-0FAE-914E-B481-3BE84C744B06}" destId="{9FA8B8B5-E232-ED43-A103-E9E2217942E3}" srcOrd="0" destOrd="0" presId="urn:microsoft.com/office/officeart/2005/8/layout/hierarchy1"/>
    <dgm:cxn modelId="{DAD05064-65A3-0E40-B518-ADD5BC403C8F}" type="presParOf" srcId="{9FA8B8B5-E232-ED43-A103-E9E2217942E3}" destId="{0EA8FB5F-310F-4144-9EC8-FD1F95D33873}" srcOrd="0" destOrd="0" presId="urn:microsoft.com/office/officeart/2005/8/layout/hierarchy1"/>
    <dgm:cxn modelId="{FD97E610-E646-2F42-84C4-B8DB273056A1}" type="presParOf" srcId="{9FA8B8B5-E232-ED43-A103-E9E2217942E3}" destId="{DC422719-8D7F-2843-8940-3FA17B5A30A8}" srcOrd="1" destOrd="0" presId="urn:microsoft.com/office/officeart/2005/8/layout/hierarchy1"/>
    <dgm:cxn modelId="{CAF7BA50-396F-7445-99A6-A248EA3E5C03}" type="presParOf" srcId="{DE0DDF03-0FAE-914E-B481-3BE84C744B06}" destId="{BA4454EE-DAB0-044A-B91D-B88446F74805}" srcOrd="1" destOrd="0" presId="urn:microsoft.com/office/officeart/2005/8/layout/hierarchy1"/>
    <dgm:cxn modelId="{4FD2701A-6806-E24C-A955-632F8183AF12}" type="presParOf" srcId="{4893B86C-89B8-5F48-AD61-FD90EBAF0438}" destId="{D6DD7455-F623-FD48-A043-C2DBE25DA5CD}" srcOrd="2" destOrd="0" presId="urn:microsoft.com/office/officeart/2005/8/layout/hierarchy1"/>
    <dgm:cxn modelId="{7E23868B-4F96-B948-AF7B-3F1FCCF2C188}" type="presParOf" srcId="{4893B86C-89B8-5F48-AD61-FD90EBAF0438}" destId="{CBA45F9D-016C-4049-9187-A7FA4DB642B1}" srcOrd="3" destOrd="0" presId="urn:microsoft.com/office/officeart/2005/8/layout/hierarchy1"/>
    <dgm:cxn modelId="{A45B0303-B3BB-A54A-A539-D5EF4EA75160}" type="presParOf" srcId="{CBA45F9D-016C-4049-9187-A7FA4DB642B1}" destId="{86AB8E7E-0D88-7547-89E2-DA6919BEDDCC}" srcOrd="0" destOrd="0" presId="urn:microsoft.com/office/officeart/2005/8/layout/hierarchy1"/>
    <dgm:cxn modelId="{3CFEAE4C-E3D8-8C43-9AD6-7E8DDB27D42A}" type="presParOf" srcId="{86AB8E7E-0D88-7547-89E2-DA6919BEDDCC}" destId="{8F77BF0A-0C0F-8A41-95B1-491783B8465D}" srcOrd="0" destOrd="0" presId="urn:microsoft.com/office/officeart/2005/8/layout/hierarchy1"/>
    <dgm:cxn modelId="{837D050A-B5AB-0E47-9608-EB8EC442F706}" type="presParOf" srcId="{86AB8E7E-0D88-7547-89E2-DA6919BEDDCC}" destId="{126A9343-1485-424C-BAC4-847029B01F9B}" srcOrd="1" destOrd="0" presId="urn:microsoft.com/office/officeart/2005/8/layout/hierarchy1"/>
    <dgm:cxn modelId="{BCA20345-1167-8B48-B0B8-64D77977F322}" type="presParOf" srcId="{CBA45F9D-016C-4049-9187-A7FA4DB642B1}" destId="{01CD59E5-1D80-594B-BE94-551637CBB589}" srcOrd="1" destOrd="0" presId="urn:microsoft.com/office/officeart/2005/8/layout/hierarchy1"/>
    <dgm:cxn modelId="{7A8F7BDD-05A7-CD4E-A9A7-466EBFE29EC7}" type="presParOf" srcId="{01CD59E5-1D80-594B-BE94-551637CBB589}" destId="{6B35EA60-5A8B-9743-BAB7-14FEACA44A52}" srcOrd="0" destOrd="0" presId="urn:microsoft.com/office/officeart/2005/8/layout/hierarchy1"/>
    <dgm:cxn modelId="{94B8B121-E93D-7745-AC27-E682A531F9D4}" type="presParOf" srcId="{01CD59E5-1D80-594B-BE94-551637CBB589}" destId="{8F7AEB82-6D46-7149-9EC8-57DBC4FAAAAF}" srcOrd="1" destOrd="0" presId="urn:microsoft.com/office/officeart/2005/8/layout/hierarchy1"/>
    <dgm:cxn modelId="{AF90C95C-9042-184A-A026-E133ACE682FA}" type="presParOf" srcId="{8F7AEB82-6D46-7149-9EC8-57DBC4FAAAAF}" destId="{23ABCAD4-F2C0-0345-A17C-28BDF08C746F}" srcOrd="0" destOrd="0" presId="urn:microsoft.com/office/officeart/2005/8/layout/hierarchy1"/>
    <dgm:cxn modelId="{98C98C76-5109-EC4A-BF64-93AD950B07D7}" type="presParOf" srcId="{23ABCAD4-F2C0-0345-A17C-28BDF08C746F}" destId="{305C84EF-DBE0-0E4B-8BD5-77D838FB91AD}" srcOrd="0" destOrd="0" presId="urn:microsoft.com/office/officeart/2005/8/layout/hierarchy1"/>
    <dgm:cxn modelId="{19199C4A-93A3-1741-AD5D-FA219C1F7E42}" type="presParOf" srcId="{23ABCAD4-F2C0-0345-A17C-28BDF08C746F}" destId="{1CFDDFE2-97F0-C14B-8254-7DC5AE1A3C91}" srcOrd="1" destOrd="0" presId="urn:microsoft.com/office/officeart/2005/8/layout/hierarchy1"/>
    <dgm:cxn modelId="{0C5E1475-0306-5541-9AEA-6B2B324CBA28}" type="presParOf" srcId="{8F7AEB82-6D46-7149-9EC8-57DBC4FAAAAF}" destId="{051378D4-30D1-7944-9989-72EE7BD485B8}" srcOrd="1" destOrd="0" presId="urn:microsoft.com/office/officeart/2005/8/layout/hierarchy1"/>
    <dgm:cxn modelId="{AAA0F7AB-0D7F-A647-AD7E-351441C8F448}" type="presParOf" srcId="{4893B86C-89B8-5F48-AD61-FD90EBAF0438}" destId="{AAF90F7D-ABB7-CB45-95BF-4293898D45BD}" srcOrd="4" destOrd="0" presId="urn:microsoft.com/office/officeart/2005/8/layout/hierarchy1"/>
    <dgm:cxn modelId="{D66F26EE-69BE-3C40-86B1-F5A5C4CA4AB6}" type="presParOf" srcId="{4893B86C-89B8-5F48-AD61-FD90EBAF0438}" destId="{4BA88C20-486C-1B4A-80D0-9DC9206B3DAF}" srcOrd="5" destOrd="0" presId="urn:microsoft.com/office/officeart/2005/8/layout/hierarchy1"/>
    <dgm:cxn modelId="{66C88937-46EF-2C4D-AC15-E30FC80AA8F3}" type="presParOf" srcId="{4BA88C20-486C-1B4A-80D0-9DC9206B3DAF}" destId="{68083899-1493-FA4E-B86D-1FC80C8A01CD}" srcOrd="0" destOrd="0" presId="urn:microsoft.com/office/officeart/2005/8/layout/hierarchy1"/>
    <dgm:cxn modelId="{BFA21AEF-3BFA-AD4F-966A-93373E9FD992}" type="presParOf" srcId="{68083899-1493-FA4E-B86D-1FC80C8A01CD}" destId="{AD4B947D-E25F-934F-81CE-5503F856EE42}" srcOrd="0" destOrd="0" presId="urn:microsoft.com/office/officeart/2005/8/layout/hierarchy1"/>
    <dgm:cxn modelId="{0337AA71-B7B3-DF4E-AB37-2AEF6B648A0F}" type="presParOf" srcId="{68083899-1493-FA4E-B86D-1FC80C8A01CD}" destId="{B59C71B9-7950-144D-829D-459781191D2A}" srcOrd="1" destOrd="0" presId="urn:microsoft.com/office/officeart/2005/8/layout/hierarchy1"/>
    <dgm:cxn modelId="{429235B6-15AD-4644-95D1-41FF73D655A9}" type="presParOf" srcId="{4BA88C20-486C-1B4A-80D0-9DC9206B3DAF}" destId="{094E6964-FA4D-424A-9B8D-BB4080346E8D}" srcOrd="1" destOrd="0" presId="urn:microsoft.com/office/officeart/2005/8/layout/hierarchy1"/>
    <dgm:cxn modelId="{E8C43E8B-E2C9-764A-9F5D-2BA7F953CA0C}" type="presParOf" srcId="{094E6964-FA4D-424A-9B8D-BB4080346E8D}" destId="{BB1DEBA2-8D5E-B144-A29C-31A84443A122}" srcOrd="0" destOrd="0" presId="urn:microsoft.com/office/officeart/2005/8/layout/hierarchy1"/>
    <dgm:cxn modelId="{91E5CE29-0335-F34A-B8F5-B8CEB6F3B57B}" type="presParOf" srcId="{094E6964-FA4D-424A-9B8D-BB4080346E8D}" destId="{479734CB-9B7F-AB4B-B22C-265DEDEC9ABF}" srcOrd="1" destOrd="0" presId="urn:microsoft.com/office/officeart/2005/8/layout/hierarchy1"/>
    <dgm:cxn modelId="{27271A70-1DA3-1C4F-B26D-16F24A5E4750}" type="presParOf" srcId="{479734CB-9B7F-AB4B-B22C-265DEDEC9ABF}" destId="{F585CA75-F5B4-8448-BE6B-005C69DC2F87}" srcOrd="0" destOrd="0" presId="urn:microsoft.com/office/officeart/2005/8/layout/hierarchy1"/>
    <dgm:cxn modelId="{D6101C6D-C5A4-1E44-8467-9F3AFF56D4C0}" type="presParOf" srcId="{F585CA75-F5B4-8448-BE6B-005C69DC2F87}" destId="{3C7A256F-CE6D-DA4F-A571-F624859CEF2F}" srcOrd="0" destOrd="0" presId="urn:microsoft.com/office/officeart/2005/8/layout/hierarchy1"/>
    <dgm:cxn modelId="{9ECB8EE2-32E1-C743-8E02-EFA44331B2C6}" type="presParOf" srcId="{F585CA75-F5B4-8448-BE6B-005C69DC2F87}" destId="{50B9E387-B639-0840-B350-A419D3C51157}" srcOrd="1" destOrd="0" presId="urn:microsoft.com/office/officeart/2005/8/layout/hierarchy1"/>
    <dgm:cxn modelId="{F62FB08B-FEDA-9740-8030-BED04532000F}" type="presParOf" srcId="{479734CB-9B7F-AB4B-B22C-265DEDEC9ABF}" destId="{22C4BEE4-BF99-8F4F-AFEF-2CE6477817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DEBA2-8D5E-B144-A29C-31A84443A122}">
      <dsp:nvSpPr>
        <dsp:cNvPr id="0" name=""/>
        <dsp:cNvSpPr/>
      </dsp:nvSpPr>
      <dsp:spPr>
        <a:xfrm>
          <a:off x="8249497" y="3023265"/>
          <a:ext cx="91440" cy="307689"/>
        </a:xfrm>
        <a:custGeom>
          <a:avLst/>
          <a:gdLst/>
          <a:ahLst/>
          <a:cxnLst/>
          <a:rect l="0" t="0" r="0" b="0"/>
          <a:pathLst>
            <a:path>
              <a:moveTo>
                <a:pt x="45720" y="0"/>
              </a:moveTo>
              <a:lnTo>
                <a:pt x="45720" y="307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90F7D-ABB7-CB45-95BF-4293898D45BD}">
      <dsp:nvSpPr>
        <dsp:cNvPr id="0" name=""/>
        <dsp:cNvSpPr/>
      </dsp:nvSpPr>
      <dsp:spPr>
        <a:xfrm>
          <a:off x="5709093" y="2043771"/>
          <a:ext cx="2586123" cy="307689"/>
        </a:xfrm>
        <a:custGeom>
          <a:avLst/>
          <a:gdLst/>
          <a:ahLst/>
          <a:cxnLst/>
          <a:rect l="0" t="0" r="0" b="0"/>
          <a:pathLst>
            <a:path>
              <a:moveTo>
                <a:pt x="0" y="0"/>
              </a:moveTo>
              <a:lnTo>
                <a:pt x="0" y="209681"/>
              </a:lnTo>
              <a:lnTo>
                <a:pt x="2586123" y="209681"/>
              </a:lnTo>
              <a:lnTo>
                <a:pt x="2586123" y="307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35EA60-5A8B-9743-BAB7-14FEACA44A52}">
      <dsp:nvSpPr>
        <dsp:cNvPr id="0" name=""/>
        <dsp:cNvSpPr/>
      </dsp:nvSpPr>
      <dsp:spPr>
        <a:xfrm>
          <a:off x="6956435" y="3023265"/>
          <a:ext cx="91440" cy="307689"/>
        </a:xfrm>
        <a:custGeom>
          <a:avLst/>
          <a:gdLst/>
          <a:ahLst/>
          <a:cxnLst/>
          <a:rect l="0" t="0" r="0" b="0"/>
          <a:pathLst>
            <a:path>
              <a:moveTo>
                <a:pt x="45720" y="0"/>
              </a:moveTo>
              <a:lnTo>
                <a:pt x="45720" y="307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D7455-F623-FD48-A043-C2DBE25DA5CD}">
      <dsp:nvSpPr>
        <dsp:cNvPr id="0" name=""/>
        <dsp:cNvSpPr/>
      </dsp:nvSpPr>
      <dsp:spPr>
        <a:xfrm>
          <a:off x="5709093" y="2043771"/>
          <a:ext cx="1293061" cy="307689"/>
        </a:xfrm>
        <a:custGeom>
          <a:avLst/>
          <a:gdLst/>
          <a:ahLst/>
          <a:cxnLst/>
          <a:rect l="0" t="0" r="0" b="0"/>
          <a:pathLst>
            <a:path>
              <a:moveTo>
                <a:pt x="0" y="0"/>
              </a:moveTo>
              <a:lnTo>
                <a:pt x="0" y="209681"/>
              </a:lnTo>
              <a:lnTo>
                <a:pt x="1293061" y="209681"/>
              </a:lnTo>
              <a:lnTo>
                <a:pt x="1293061" y="307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E47D3-0B7C-0247-B5A0-6757273B7799}">
      <dsp:nvSpPr>
        <dsp:cNvPr id="0" name=""/>
        <dsp:cNvSpPr/>
      </dsp:nvSpPr>
      <dsp:spPr>
        <a:xfrm>
          <a:off x="3122969" y="3023265"/>
          <a:ext cx="2586123" cy="307689"/>
        </a:xfrm>
        <a:custGeom>
          <a:avLst/>
          <a:gdLst/>
          <a:ahLst/>
          <a:cxnLst/>
          <a:rect l="0" t="0" r="0" b="0"/>
          <a:pathLst>
            <a:path>
              <a:moveTo>
                <a:pt x="0" y="0"/>
              </a:moveTo>
              <a:lnTo>
                <a:pt x="0" y="209681"/>
              </a:lnTo>
              <a:lnTo>
                <a:pt x="2586123" y="209681"/>
              </a:lnTo>
              <a:lnTo>
                <a:pt x="2586123" y="307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37E86D-9BB2-F34E-A01B-CB415823F3A0}">
      <dsp:nvSpPr>
        <dsp:cNvPr id="0" name=""/>
        <dsp:cNvSpPr/>
      </dsp:nvSpPr>
      <dsp:spPr>
        <a:xfrm>
          <a:off x="3122969" y="3023265"/>
          <a:ext cx="1293061" cy="307689"/>
        </a:xfrm>
        <a:custGeom>
          <a:avLst/>
          <a:gdLst/>
          <a:ahLst/>
          <a:cxnLst/>
          <a:rect l="0" t="0" r="0" b="0"/>
          <a:pathLst>
            <a:path>
              <a:moveTo>
                <a:pt x="0" y="0"/>
              </a:moveTo>
              <a:lnTo>
                <a:pt x="0" y="209681"/>
              </a:lnTo>
              <a:lnTo>
                <a:pt x="1293061" y="209681"/>
              </a:lnTo>
              <a:lnTo>
                <a:pt x="1293061" y="307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95FE9-00F2-304B-BA02-2B467984CF3B}">
      <dsp:nvSpPr>
        <dsp:cNvPr id="0" name=""/>
        <dsp:cNvSpPr/>
      </dsp:nvSpPr>
      <dsp:spPr>
        <a:xfrm>
          <a:off x="3077249" y="3023265"/>
          <a:ext cx="91440" cy="307689"/>
        </a:xfrm>
        <a:custGeom>
          <a:avLst/>
          <a:gdLst/>
          <a:ahLst/>
          <a:cxnLst/>
          <a:rect l="0" t="0" r="0" b="0"/>
          <a:pathLst>
            <a:path>
              <a:moveTo>
                <a:pt x="45720" y="0"/>
              </a:moveTo>
              <a:lnTo>
                <a:pt x="45720" y="307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1303B-9819-2249-A728-569A2B8A20BD}">
      <dsp:nvSpPr>
        <dsp:cNvPr id="0" name=""/>
        <dsp:cNvSpPr/>
      </dsp:nvSpPr>
      <dsp:spPr>
        <a:xfrm>
          <a:off x="1829907" y="3023265"/>
          <a:ext cx="1293061" cy="307689"/>
        </a:xfrm>
        <a:custGeom>
          <a:avLst/>
          <a:gdLst/>
          <a:ahLst/>
          <a:cxnLst/>
          <a:rect l="0" t="0" r="0" b="0"/>
          <a:pathLst>
            <a:path>
              <a:moveTo>
                <a:pt x="1293061" y="0"/>
              </a:moveTo>
              <a:lnTo>
                <a:pt x="1293061" y="209681"/>
              </a:lnTo>
              <a:lnTo>
                <a:pt x="0" y="209681"/>
              </a:lnTo>
              <a:lnTo>
                <a:pt x="0" y="307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315D38-D38D-6D43-80E1-46A9EA49CBA6}">
      <dsp:nvSpPr>
        <dsp:cNvPr id="0" name=""/>
        <dsp:cNvSpPr/>
      </dsp:nvSpPr>
      <dsp:spPr>
        <a:xfrm>
          <a:off x="536845" y="3023265"/>
          <a:ext cx="2586123" cy="307689"/>
        </a:xfrm>
        <a:custGeom>
          <a:avLst/>
          <a:gdLst/>
          <a:ahLst/>
          <a:cxnLst/>
          <a:rect l="0" t="0" r="0" b="0"/>
          <a:pathLst>
            <a:path>
              <a:moveTo>
                <a:pt x="2586123" y="0"/>
              </a:moveTo>
              <a:lnTo>
                <a:pt x="2586123" y="209681"/>
              </a:lnTo>
              <a:lnTo>
                <a:pt x="0" y="209681"/>
              </a:lnTo>
              <a:lnTo>
                <a:pt x="0" y="307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77C47-2E2B-954E-9517-B53E16AFB0F0}">
      <dsp:nvSpPr>
        <dsp:cNvPr id="0" name=""/>
        <dsp:cNvSpPr/>
      </dsp:nvSpPr>
      <dsp:spPr>
        <a:xfrm>
          <a:off x="3122969" y="2043771"/>
          <a:ext cx="2586123" cy="307689"/>
        </a:xfrm>
        <a:custGeom>
          <a:avLst/>
          <a:gdLst/>
          <a:ahLst/>
          <a:cxnLst/>
          <a:rect l="0" t="0" r="0" b="0"/>
          <a:pathLst>
            <a:path>
              <a:moveTo>
                <a:pt x="2586123" y="0"/>
              </a:moveTo>
              <a:lnTo>
                <a:pt x="2586123" y="209681"/>
              </a:lnTo>
              <a:lnTo>
                <a:pt x="0" y="209681"/>
              </a:lnTo>
              <a:lnTo>
                <a:pt x="0" y="307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11AAF-1F41-0942-B8DA-F27DBD3EB545}">
      <dsp:nvSpPr>
        <dsp:cNvPr id="0" name=""/>
        <dsp:cNvSpPr/>
      </dsp:nvSpPr>
      <dsp:spPr>
        <a:xfrm>
          <a:off x="5180113" y="1371966"/>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ADDDA-6332-BC47-BA0E-C9E675E4489C}">
      <dsp:nvSpPr>
        <dsp:cNvPr id="0" name=""/>
        <dsp:cNvSpPr/>
      </dsp:nvSpPr>
      <dsp:spPr>
        <a:xfrm>
          <a:off x="5297664" y="1483640"/>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Helminths</a:t>
          </a:r>
        </a:p>
      </dsp:txBody>
      <dsp:txXfrm>
        <a:off x="5317340" y="1503316"/>
        <a:ext cx="1018607" cy="632452"/>
      </dsp:txXfrm>
    </dsp:sp>
    <dsp:sp modelId="{86D7B0AF-44EA-0C4C-BC2C-9C9514E29CFF}">
      <dsp:nvSpPr>
        <dsp:cNvPr id="0" name=""/>
        <dsp:cNvSpPr/>
      </dsp:nvSpPr>
      <dsp:spPr>
        <a:xfrm>
          <a:off x="2593989" y="2351461"/>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6535F-4CF9-A14B-BE7B-6B476E99C519}">
      <dsp:nvSpPr>
        <dsp:cNvPr id="0" name=""/>
        <dsp:cNvSpPr/>
      </dsp:nvSpPr>
      <dsp:spPr>
        <a:xfrm>
          <a:off x="2711540" y="2463134"/>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Nematodes</a:t>
          </a:r>
        </a:p>
      </dsp:txBody>
      <dsp:txXfrm>
        <a:off x="2731216" y="2482810"/>
        <a:ext cx="1018607" cy="632452"/>
      </dsp:txXfrm>
    </dsp:sp>
    <dsp:sp modelId="{28B54878-D531-2941-903B-469A1C1F0436}">
      <dsp:nvSpPr>
        <dsp:cNvPr id="0" name=""/>
        <dsp:cNvSpPr/>
      </dsp:nvSpPr>
      <dsp:spPr>
        <a:xfrm>
          <a:off x="7865" y="3330955"/>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B3D23-324D-4647-9D53-117AD6F849B4}">
      <dsp:nvSpPr>
        <dsp:cNvPr id="0" name=""/>
        <dsp:cNvSpPr/>
      </dsp:nvSpPr>
      <dsp:spPr>
        <a:xfrm>
          <a:off x="125416" y="3442628"/>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err="1"/>
            <a:t>Strongyloides</a:t>
          </a:r>
          <a:endParaRPr lang="en-US" sz="900" b="1" kern="1200" dirty="0"/>
        </a:p>
      </dsp:txBody>
      <dsp:txXfrm>
        <a:off x="145092" y="3462304"/>
        <a:ext cx="1018607" cy="632452"/>
      </dsp:txXfrm>
    </dsp:sp>
    <dsp:sp modelId="{B77E417B-7503-6540-AD17-D30183E1E868}">
      <dsp:nvSpPr>
        <dsp:cNvPr id="0" name=""/>
        <dsp:cNvSpPr/>
      </dsp:nvSpPr>
      <dsp:spPr>
        <a:xfrm>
          <a:off x="1300927" y="3330955"/>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94E50-5405-0E42-B46B-2D584511644F}">
      <dsp:nvSpPr>
        <dsp:cNvPr id="0" name=""/>
        <dsp:cNvSpPr/>
      </dsp:nvSpPr>
      <dsp:spPr>
        <a:xfrm>
          <a:off x="1418478" y="3442628"/>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err="1"/>
            <a:t>Parascaris</a:t>
          </a:r>
          <a:endParaRPr lang="en-US" sz="900" b="1" kern="1200" dirty="0"/>
        </a:p>
      </dsp:txBody>
      <dsp:txXfrm>
        <a:off x="1438154" y="3462304"/>
        <a:ext cx="1018607" cy="632452"/>
      </dsp:txXfrm>
    </dsp:sp>
    <dsp:sp modelId="{08297111-73FA-4F4C-8D0C-8C38CEB70733}">
      <dsp:nvSpPr>
        <dsp:cNvPr id="0" name=""/>
        <dsp:cNvSpPr/>
      </dsp:nvSpPr>
      <dsp:spPr>
        <a:xfrm>
          <a:off x="2593989" y="3330955"/>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D2379-CF84-B74E-A18D-7EFCEB02F617}">
      <dsp:nvSpPr>
        <dsp:cNvPr id="0" name=""/>
        <dsp:cNvSpPr/>
      </dsp:nvSpPr>
      <dsp:spPr>
        <a:xfrm>
          <a:off x="2711540" y="3442628"/>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Cyathostomins (small strongyles)</a:t>
          </a:r>
        </a:p>
      </dsp:txBody>
      <dsp:txXfrm>
        <a:off x="2731216" y="3462304"/>
        <a:ext cx="1018607" cy="632452"/>
      </dsp:txXfrm>
    </dsp:sp>
    <dsp:sp modelId="{C764038B-32B7-ED41-9DCF-9A869197FEA4}">
      <dsp:nvSpPr>
        <dsp:cNvPr id="0" name=""/>
        <dsp:cNvSpPr/>
      </dsp:nvSpPr>
      <dsp:spPr>
        <a:xfrm>
          <a:off x="3887051" y="3330955"/>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86A2C-7598-8748-B63B-F0FB449A8EE6}">
      <dsp:nvSpPr>
        <dsp:cNvPr id="0" name=""/>
        <dsp:cNvSpPr/>
      </dsp:nvSpPr>
      <dsp:spPr>
        <a:xfrm>
          <a:off x="4004602" y="3442628"/>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err="1"/>
            <a:t>Strongylus</a:t>
          </a:r>
          <a:r>
            <a:rPr lang="en-US" sz="900" b="1" kern="1200" dirty="0"/>
            <a:t> (large strongyles)</a:t>
          </a:r>
        </a:p>
      </dsp:txBody>
      <dsp:txXfrm>
        <a:off x="4024278" y="3462304"/>
        <a:ext cx="1018607" cy="632452"/>
      </dsp:txXfrm>
    </dsp:sp>
    <dsp:sp modelId="{0EA8FB5F-310F-4144-9EC8-FD1F95D33873}">
      <dsp:nvSpPr>
        <dsp:cNvPr id="0" name=""/>
        <dsp:cNvSpPr/>
      </dsp:nvSpPr>
      <dsp:spPr>
        <a:xfrm>
          <a:off x="5180113" y="3330955"/>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22719-8D7F-2843-8940-3FA17B5A30A8}">
      <dsp:nvSpPr>
        <dsp:cNvPr id="0" name=""/>
        <dsp:cNvSpPr/>
      </dsp:nvSpPr>
      <dsp:spPr>
        <a:xfrm>
          <a:off x="5297664" y="3442628"/>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err="1"/>
            <a:t>Oxyuris</a:t>
          </a:r>
          <a:r>
            <a:rPr lang="en-US" sz="900" b="1" kern="1200" dirty="0"/>
            <a:t> </a:t>
          </a:r>
          <a:r>
            <a:rPr lang="en-US" sz="900" b="1" kern="1200" dirty="0" err="1"/>
            <a:t>equi</a:t>
          </a:r>
          <a:r>
            <a:rPr lang="en-US" sz="900" b="1" kern="1200" dirty="0"/>
            <a:t> (pin worm)</a:t>
          </a:r>
        </a:p>
      </dsp:txBody>
      <dsp:txXfrm>
        <a:off x="5317340" y="3462304"/>
        <a:ext cx="1018607" cy="632452"/>
      </dsp:txXfrm>
    </dsp:sp>
    <dsp:sp modelId="{8F77BF0A-0C0F-8A41-95B1-491783B8465D}">
      <dsp:nvSpPr>
        <dsp:cNvPr id="0" name=""/>
        <dsp:cNvSpPr/>
      </dsp:nvSpPr>
      <dsp:spPr>
        <a:xfrm>
          <a:off x="6473175" y="2351461"/>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A9343-1485-424C-BAC4-847029B01F9B}">
      <dsp:nvSpPr>
        <dsp:cNvPr id="0" name=""/>
        <dsp:cNvSpPr/>
      </dsp:nvSpPr>
      <dsp:spPr>
        <a:xfrm>
          <a:off x="6590726" y="2463134"/>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Cestodes</a:t>
          </a:r>
        </a:p>
      </dsp:txBody>
      <dsp:txXfrm>
        <a:off x="6610402" y="2482810"/>
        <a:ext cx="1018607" cy="632452"/>
      </dsp:txXfrm>
    </dsp:sp>
    <dsp:sp modelId="{305C84EF-DBE0-0E4B-8BD5-77D838FB91AD}">
      <dsp:nvSpPr>
        <dsp:cNvPr id="0" name=""/>
        <dsp:cNvSpPr/>
      </dsp:nvSpPr>
      <dsp:spPr>
        <a:xfrm>
          <a:off x="6473175" y="3330955"/>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DDFE2-97F0-C14B-8254-7DC5AE1A3C91}">
      <dsp:nvSpPr>
        <dsp:cNvPr id="0" name=""/>
        <dsp:cNvSpPr/>
      </dsp:nvSpPr>
      <dsp:spPr>
        <a:xfrm>
          <a:off x="6590726" y="3442628"/>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err="1"/>
            <a:t>Anoplocephala</a:t>
          </a:r>
          <a:r>
            <a:rPr lang="en-US" sz="900" b="1" kern="1200" dirty="0"/>
            <a:t> (tapeworm)</a:t>
          </a:r>
        </a:p>
      </dsp:txBody>
      <dsp:txXfrm>
        <a:off x="6610402" y="3462304"/>
        <a:ext cx="1018607" cy="632452"/>
      </dsp:txXfrm>
    </dsp:sp>
    <dsp:sp modelId="{AD4B947D-E25F-934F-81CE-5503F856EE42}">
      <dsp:nvSpPr>
        <dsp:cNvPr id="0" name=""/>
        <dsp:cNvSpPr/>
      </dsp:nvSpPr>
      <dsp:spPr>
        <a:xfrm>
          <a:off x="7766237" y="2351461"/>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C71B9-7950-144D-829D-459781191D2A}">
      <dsp:nvSpPr>
        <dsp:cNvPr id="0" name=""/>
        <dsp:cNvSpPr/>
      </dsp:nvSpPr>
      <dsp:spPr>
        <a:xfrm>
          <a:off x="7883788" y="2463134"/>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Arthropods</a:t>
          </a:r>
        </a:p>
      </dsp:txBody>
      <dsp:txXfrm>
        <a:off x="7903464" y="2482810"/>
        <a:ext cx="1018607" cy="632452"/>
      </dsp:txXfrm>
    </dsp:sp>
    <dsp:sp modelId="{3C7A256F-CE6D-DA4F-A571-F624859CEF2F}">
      <dsp:nvSpPr>
        <dsp:cNvPr id="0" name=""/>
        <dsp:cNvSpPr/>
      </dsp:nvSpPr>
      <dsp:spPr>
        <a:xfrm>
          <a:off x="7766237" y="3330955"/>
          <a:ext cx="1057959" cy="67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9E387-B639-0840-B350-A419D3C51157}">
      <dsp:nvSpPr>
        <dsp:cNvPr id="0" name=""/>
        <dsp:cNvSpPr/>
      </dsp:nvSpPr>
      <dsp:spPr>
        <a:xfrm>
          <a:off x="7883788" y="3442628"/>
          <a:ext cx="1057959" cy="671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err="1"/>
            <a:t>Gasterophilus</a:t>
          </a:r>
          <a:r>
            <a:rPr lang="en-US" sz="900" b="1" kern="1200" dirty="0"/>
            <a:t> (bots)</a:t>
          </a:r>
        </a:p>
      </dsp:txBody>
      <dsp:txXfrm>
        <a:off x="7903464" y="3462304"/>
        <a:ext cx="1018607" cy="632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268CB24-76EE-D84B-BAF8-16F89928F717}"/>
              </a:ext>
            </a:extLst>
          </p:cNvPr>
          <p:cNvSpPr>
            <a:spLocks noGrp="1" noChangeArrowheads="1"/>
          </p:cNvSpPr>
          <p:nvPr>
            <p:ph type="hdr" sz="quarter"/>
          </p:nvPr>
        </p:nvSpPr>
        <p:spPr bwMode="auto">
          <a:xfrm>
            <a:off x="0" y="0"/>
            <a:ext cx="2976563" cy="500063"/>
          </a:xfrm>
          <a:prstGeom prst="rect">
            <a:avLst/>
          </a:prstGeom>
          <a:noFill/>
          <a:ln w="9525">
            <a:noFill/>
            <a:miter lim="800000"/>
            <a:headEnd/>
            <a:tailEnd/>
          </a:ln>
          <a:effectLst/>
        </p:spPr>
        <p:txBody>
          <a:bodyPr vert="horz" wrap="square" lIns="90650" tIns="45325" rIns="90650" bIns="45325" numCol="1" anchor="t" anchorCtr="0" compatLnSpc="1">
            <a:prstTxWarp prst="textNoShape">
              <a:avLst/>
            </a:prstTxWarp>
          </a:bodyPr>
          <a:lstStyle>
            <a:lvl1pPr defTabSz="905983" eaLnBrk="1" hangingPunct="1">
              <a:defRPr sz="1200"/>
            </a:lvl1pPr>
          </a:lstStyle>
          <a:p>
            <a:pPr>
              <a:defRPr/>
            </a:pPr>
            <a:endParaRPr lang="en-GB"/>
          </a:p>
        </p:txBody>
      </p:sp>
      <p:sp>
        <p:nvSpPr>
          <p:cNvPr id="5123" name="Rectangle 3">
            <a:extLst>
              <a:ext uri="{FF2B5EF4-FFF2-40B4-BE49-F238E27FC236}">
                <a16:creationId xmlns:a16="http://schemas.microsoft.com/office/drawing/2014/main" id="{797B3F8D-D60F-434E-BB22-9CD494E53E9D}"/>
              </a:ext>
            </a:extLst>
          </p:cNvPr>
          <p:cNvSpPr>
            <a:spLocks noGrp="1" noChangeArrowheads="1"/>
          </p:cNvSpPr>
          <p:nvPr>
            <p:ph type="dt" sz="quarter" idx="1"/>
          </p:nvPr>
        </p:nvSpPr>
        <p:spPr bwMode="auto">
          <a:xfrm>
            <a:off x="3889375" y="0"/>
            <a:ext cx="2976563" cy="500063"/>
          </a:xfrm>
          <a:prstGeom prst="rect">
            <a:avLst/>
          </a:prstGeom>
          <a:noFill/>
          <a:ln w="9525">
            <a:noFill/>
            <a:miter lim="800000"/>
            <a:headEnd/>
            <a:tailEnd/>
          </a:ln>
          <a:effectLst/>
        </p:spPr>
        <p:txBody>
          <a:bodyPr vert="horz" wrap="square" lIns="90650" tIns="45325" rIns="90650" bIns="45325" numCol="1" anchor="t" anchorCtr="0" compatLnSpc="1">
            <a:prstTxWarp prst="textNoShape">
              <a:avLst/>
            </a:prstTxWarp>
          </a:bodyPr>
          <a:lstStyle>
            <a:lvl1pPr algn="r" defTabSz="905983" eaLnBrk="1" hangingPunct="1">
              <a:defRPr sz="1200"/>
            </a:lvl1pPr>
          </a:lstStyle>
          <a:p>
            <a:pPr>
              <a:defRPr/>
            </a:pPr>
            <a:endParaRPr lang="en-GB"/>
          </a:p>
        </p:txBody>
      </p:sp>
      <p:sp>
        <p:nvSpPr>
          <p:cNvPr id="5124" name="Rectangle 4">
            <a:extLst>
              <a:ext uri="{FF2B5EF4-FFF2-40B4-BE49-F238E27FC236}">
                <a16:creationId xmlns:a16="http://schemas.microsoft.com/office/drawing/2014/main" id="{5C114BF6-1F34-6141-AB69-3062F7D7F27E}"/>
              </a:ext>
            </a:extLst>
          </p:cNvPr>
          <p:cNvSpPr>
            <a:spLocks noGrp="1" noChangeArrowheads="1"/>
          </p:cNvSpPr>
          <p:nvPr>
            <p:ph type="ftr" sz="quarter" idx="2"/>
          </p:nvPr>
        </p:nvSpPr>
        <p:spPr bwMode="auto">
          <a:xfrm>
            <a:off x="0" y="9496425"/>
            <a:ext cx="2976563" cy="500063"/>
          </a:xfrm>
          <a:prstGeom prst="rect">
            <a:avLst/>
          </a:prstGeom>
          <a:noFill/>
          <a:ln w="9525">
            <a:noFill/>
            <a:miter lim="800000"/>
            <a:headEnd/>
            <a:tailEnd/>
          </a:ln>
          <a:effectLst/>
        </p:spPr>
        <p:txBody>
          <a:bodyPr vert="horz" wrap="square" lIns="90650" tIns="45325" rIns="90650" bIns="45325" numCol="1" anchor="b" anchorCtr="0" compatLnSpc="1">
            <a:prstTxWarp prst="textNoShape">
              <a:avLst/>
            </a:prstTxWarp>
          </a:bodyPr>
          <a:lstStyle>
            <a:lvl1pPr defTabSz="905983" eaLnBrk="1" hangingPunct="1">
              <a:defRPr sz="1200"/>
            </a:lvl1pPr>
          </a:lstStyle>
          <a:p>
            <a:pPr>
              <a:defRPr/>
            </a:pPr>
            <a:endParaRPr lang="en-GB"/>
          </a:p>
        </p:txBody>
      </p:sp>
      <p:sp>
        <p:nvSpPr>
          <p:cNvPr id="5125" name="Rectangle 5">
            <a:extLst>
              <a:ext uri="{FF2B5EF4-FFF2-40B4-BE49-F238E27FC236}">
                <a16:creationId xmlns:a16="http://schemas.microsoft.com/office/drawing/2014/main" id="{BD6E5110-8463-5D4B-A79F-C7FC614F4060}"/>
              </a:ext>
            </a:extLst>
          </p:cNvPr>
          <p:cNvSpPr>
            <a:spLocks noGrp="1" noChangeArrowheads="1"/>
          </p:cNvSpPr>
          <p:nvPr>
            <p:ph type="sldNum" sz="quarter" idx="3"/>
          </p:nvPr>
        </p:nvSpPr>
        <p:spPr bwMode="auto">
          <a:xfrm>
            <a:off x="3889375" y="9496425"/>
            <a:ext cx="2976563" cy="500063"/>
          </a:xfrm>
          <a:prstGeom prst="rect">
            <a:avLst/>
          </a:prstGeom>
          <a:noFill/>
          <a:ln w="9525">
            <a:noFill/>
            <a:miter lim="800000"/>
            <a:headEnd/>
            <a:tailEnd/>
          </a:ln>
          <a:effectLst/>
        </p:spPr>
        <p:txBody>
          <a:bodyPr vert="horz" wrap="square" lIns="90650" tIns="45325" rIns="90650" bIns="45325" numCol="1" anchor="b" anchorCtr="0" compatLnSpc="1">
            <a:prstTxWarp prst="textNoShape">
              <a:avLst/>
            </a:prstTxWarp>
          </a:bodyPr>
          <a:lstStyle>
            <a:lvl1pPr algn="r" defTabSz="905983" eaLnBrk="1" hangingPunct="1">
              <a:defRPr sz="1200"/>
            </a:lvl1pPr>
          </a:lstStyle>
          <a:p>
            <a:pPr>
              <a:defRPr/>
            </a:pPr>
            <a:fld id="{43B56180-8E1A-7E4D-AB37-685506BA089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5:08:25.941"/>
    </inkml:context>
    <inkml:brush xml:id="br0">
      <inkml:brushProperty name="width" value="0.08571" units="cm"/>
      <inkml:brushProperty name="height" value="0.08571" units="cm"/>
      <inkml:brushProperty name="color" value="#CC0066"/>
    </inkml:brush>
  </inkml:definitions>
  <inkml:trace contextRef="#ctx0" brushRef="#br0">177 738 8027,'36'-35'0,"-5"6"0,-18 20 0,-1 0 0,3-2 0,-1 1 0,3 1 0,1 0 0,0-2 0,3-1 0,-1 0 0,1-1 0,-1-1 0,2 1 0,-2-2 0,-1 1 0,2 0 0,-4-2 0,2 3 0,-2-1 0,2 1 0,-1 0 0,2 2 0,2-2 0,2 0 0,2 0 0,0 2 0,0 1 0,2 1 0,-1-1 0,1 3 0,0-2 0,-1 1 0,1-1 0,-1 2 0,6-2 0,0 1 0,1 0 0,-1 1 0,-2 1 0,9-1 0,-2 1 0,1 2 0,-3 2 0,2 2 0,-2-2 0,7 0 0,-3 0 0,0 2 0,2 0 0,2 0 0,2 0 0,2 0 0,-1 0 0,1 0 0,-2 1 0,1 1 0,-1-1 0,0 3 0,-4-1 0,1 3 0,-5-2 0,-1-1 0,3 1 0,-5 1 0,2 1 0,-4-1 0,5 1 0,-3 0 0,4 1 0,-2 1 0,0 1 0,3 4 0,2-2 0,3 3 0,1 1 0,3 2 0,-2 1 0,0 1 0,1 1 0,0-1 0,4-2 0,-2-3 0,1-2 0,1 0 0,0-1 0,1 1 0,1 1 0,0 1 0,1 2 0,2 3 0,0 1 0,-2 2 0,-2 0 0,-3-1 0,0-1 0,-1-1 0,-1-2 0,1-1 0,3-2 0,0 0 0,1-3 0,1 0 0,0 2 0,2-1 0,3 3 0,-1 0 0,-2 1 0,-8-1 0,2 0 0,-14-5 0,10 1 0,-6-3 0,4 1 0,-9-2 0,2 0 0,-4-1 0,8 0 0,-10-1 0,4 1 0,-2 1 0,-2 0 0,4 5 0,-7-1 0,1 1 0,2-1 0,-1 0 0,1 0 0,2 2 0,4-2 0,-1 0 0,1-3 0,0 1 0,4-2 0,0 0 0,3-1 0,-2-1 0,1 1 0,-1-3 0,2-1 0,0-2 0,2 0 0,0 0 0,-2 0 0,-6 0 0,4 0 0,-6 0 0,3 0 0,-2 0 0,-1-1 0,-3-1 0,2-3 0,-4 2 0,-1-1 0,-1 0 0,-1 0 0,-3 2 0,1-1 0,-2 1 0,2 1 0,-2-2 0,0 1 0,0-2 0,-1 0 0,3-1 0,-2-1 0,2 1 0,-3-2 0,1-1 0,0 1 0,0 1 0,2 1 0,-2-1 0,-1 2 0,-3 0 0,1 1 0,-3 3 0,1 0 0,-1-2 0,0 1 0,0-1 0,1 2 0,-1 0 0,1 0 0,-3 0 0,2 0 0,1 0 0,0 0 0,-1 0 0,0 0 0,2 0 0,1-3 0,5 0 0,-4-5 0,4-1 0,1-2 0,0 0 0,3-4 0,-6 2 0,2 0 0,-1 0 0,2 4 0,-3-1 0,-1 4 0,-1-2 0,0 0 0,-2 1 0,1 0 0,-2 1 0,0-2 0,-1 2 0,1-4 0,-3 3 0,-1 0 0,-1 1 0,0 1 0,-2-1 0,-1 1 0,0-1 0,0 1 0,1-1 0,-2 1 0,1-1 0,-2 1 0,1-1 0,0-2 0,0 2 0,1-1 0,-2-1 0,0 0 0,-2 1 0,0 2 0,0 2 0,-2 1 0,1-1 0,-8-3 0,0 2 0,-5 0 0,1 4 0,1-3 0,-1 3 0,2-5 0,1 3 0,-1-2 0,-3 2 0,-2-6 0,5 3 0,-6-2 0,9 2 0,-1 6 0,2-5 0,0 4 0,2-3 0,-1-2 0,-1 4 0,-3-4 0,-1 3 0,1-2 0,-1 2 0,-2 2 0,1 0 0,-1 0 0,1 0 0,-1 0 0,1 0 0,-1 0 0,1 0 0,-1 0 0,1 0 0,-3 0 0,-1 0 0,-2 0 0,0 2 0,0 1 0,0 3 0,1-1 0,1 1 0,-1-1 0,3 1 0,-1-2 0,3 0 0,-1 1 0,1-4 0,-1 3 0,1-2 0,-1 1 0,1 1 0,-1 2 0,-1-1 0,0 1 0,1-1 0,3 1 0,-1-3 0,-2-1 0,3 1 0,-6 0 0,4 0 0,-5-1 0,4-2 0,1 0 0,-1 0 0,-1 3 0,0 0 0,-1 2 0,0-2 0,2 0 0,-1-1 0,1-1 0,0 1 0,-2-2 0,2 1 0,-4 1 0,3-2 0,-2 2 0,2-1 0,-3-1 0,3 0 0,-1 0 0,0 0 0,0 0 0,1 0 0,0 0 0,0 0 0,1 0 0,0 0 0,-1 0 0,0 2 0,-1-1 0,0 3 0,2-3 0,-1 1 0,1 1 0,0-2 0,1 1 0,-1 1 0,1-3 0,-1 3 0,1-1 0,-3-1 0,1 3 0,-1-2 0,1 2 0,0-1 0,-2 3 0,2-3 0,0 1 0,1 0 0,0 1 0,1-2 0,-1 0 0,1-1 0,-1 2 0,1-1 0,-1 1 0,1-1 0,-1 3 0,-1-1 0,-1 1 0,1-1 0,2-2 0,-1 2 0,1-1 0,-1-2 0,3 3 0,-2-4 0,1 3 0,0-3 0,-2 4 0,1-4 0,-1 1 0,1-2 0,1 2 0,0 0 0,1 0 0,-3-2 0,1 0 0,-1 0 0,1 0 0,1 2 0,0-1 0,0 1 0,-1-2 0,0 0 0,-1 0 0,1 0 0,-1 1 0,1 1 0,-1-2 0,1 2 0,-1-1 0,1-1 0,-1 0 0,0 0 0,1 0 0,-1 0 0,1 0 0,-1 0 0,1 0 0,-1 0 0,1 0 0,-1 0 0,1 0 0,-1 0 0,1 2 0,-1-1 0,-1 1 0,0-2 0,-1 0 0,3 0 0,-1 0 0,1 0 0,-1 0 0,1 2 0,-1 0 0,1 0 0,-1 0 0,-1-1 0,0 1 0,-1-2 0,3 0 0,-1 0 0,1 0 0,-1 0 0,1 0 0,-1 0 0,1 0 0,-1 0 0,1 0 0,-1 0 0,1 0 0,-1 0 0,1 0 0,-1-2 0,1 1 0,-1-1 0,1 2 0,-1-3 0,1 0 0,-1 0 0,1-1 0,-1 2 0,1-1 0,-1 1 0,1 0 0,-1 2 0,1-2 0,-1 0 0,1 0 0,-1 0 0,1 1 0,-3-2 0,1 2 0,0-1 0,1-2 0,-1 3 0,0-3 0,0 0 0,1 1 0,0-1 0,-1 2 0,0-2 0,-1 1 0,3 0 0,-1 0 0,1 3 0,-1 0 0,0 0 0,-1 0 0,1 0 0,-2 0 0,2 0 0,1 0 0,-1 0 0,1 0 0,-1 0 0,1 0 0,-1 1 0,1 1 0,-1-1 0,1 3 0,-1-3 0,1 3 0,-1 0 0,1 1 0,-1-2 0,1 0 0,-1-1 0,1 1 0,-1 0 0,2 2 0,1-1 0,-1-1 0,-1 1 0,-1-3 0,1 4 0,-1-5 0,1 3 0,-1-3 0,1 0 0,-1 0 0,1 2 0,-1-1 0,1 1 0,-1-2 0,1 0 0,-1 0 0,1 0 0,-1 0 0,1 0 0,-1 0 0,1 0 0,-1 0 0,1 0 0,-1 0 0,1 0 0,-1 0 0,1 0 0,-1 0 0,1 0 0,-1 0 0,1 0 0,-1 0 0,1 0 0,-1 0 0,1 0 0,-1 0 0,-1 0 0,-1 0 0,1 0 0,2 0 0,-1 0 0,1 0 0,-3 0 0,1 0 0,-1 1 0,1 1 0,0-2 0,0 2 0,-1-1 0,-2-1 0,2 0 0,-1 0 0,1 2 0,-1-1 0,1 1 0,-2-2 0,1 1 0,1 1 0,1-2 0,1 2 0,-1-1 0,0-1 0,-1 0 0,0 0 0,2 0 0,-1 0 0,1 2 0,0-1 0,1 2 0,-1-1 0,-1-1 0,0 3 0,-1-3 0,3 1 0,-1 0 0,1 0 0,-1 0 0,1-2 0,-1 0 0,1 0 0,-1 0 0,1 0 0,-1 0 0,1 0 0,-1 0 0,1 0 0,-1 0 0,1 0 0,-1 0 0,1 0 0,-1 0 0,1 0 0,-1 0 0,1 0 0,-1 0 0,1 0 0,-1 0 0,1 0 0,-1 0 0,1 0 0,-1 0 0,1 0 0,-1 0 0,1 0 0,-1 0 0,1 0 0,-1 0 0,1 0 0,-1 0 0,-1-1 0,0-1 0,-1 1 0,0-3 0,2 3 0,-1-3 0,0 2 0,0-2 0,1 3 0,-2-1 0,0 1 0,1-1 0,-1 2 0,1-2 0,0-1 0,-2 2 0,1-1 0,-1 2 0,1-1 0,-1-1 0,-1 2 0,3-2 0,-3 1 0,3 1 0,-2 0 0,1 0 0,-1 0 0,2-2 0,-2 1 0,1-1 0,0 2 0,1 0 0,1-1 0,-1-1 0,1 2 0,0-2 0,1 1 0,-1-1 0,1 1 0,-1-1 0,1 2 0,-1 0 0,1 0 0,1-2 0,0 0 0,1 0 0,-3 0 0,1 1 0,-1-1 0,1 1 0,1-1 0,0 2 0,0-2 0,0 1 0,0-1 0,-1 1 0,1-1 0,-1-1 0,0 3 0,-1-3 0,1 1 0,-1 1 0,1-2 0,0 1 0,-1 2 0,0-2 0,1-1 0,-1 2 0,1-2 0,-1 1 0,-1 2 0,0-2 0,-1-1 0,3 2 0,-1-3 0,1 2 0,-1-2 0,1 3 0,-1-3 0,1 2 0,-1 0 0,-2 0 0,2 1 0,-1-1 0,1 0 0,0 0 0,1 0 0,-1 0 0,1 1 0,-1-1 0,3 0 0,-1 0 0,0 0 0,-1 0 0,-1 1 0,1-1 0,-1 1 0,1-1 0,-1 1 0,1-3 0,-1 3 0,1-3 0,-1 2 0,1 0 0,1 0 0,-2 1 0,2-4 0,-4 4 0,2-2 0,1 1 0,-1-2 0,1 2 0,-1 0 0,1 0 0,-1-1 0,1-3 0,-2 1 0,-1 2 0,0-2 0,1 1 0,0-1 0,-2 0 0,2 0 0,-3 1 0,4 1 0,-2 1 0,0 2 0,-1-2 0,0 1 0,0 1 0,2 0 0,-3 0 0,4 0 0,-2 0 0,2 0 0,1 0 0,-1 0 0,-2 0 0,2 0 0,-1 0 0,1 0 0,0 0 0,-1 0 0,0 0 0,-1 0 0,3 0 0,-3 0 0,1 0 0,0 0 0,1 0 0,1 0 0,-1 0 0,1 0 0,-1 0 0,1 0 0,-1 0 0,0 0 0,-1 0 0,1 0 0,-2 0 0,2 0 0,1 0 0,-1 0 0,1 0 0,-1 0 0,1 0 0,-1 0 0,1 0 0,-1-2 0,1 0 0,-1 1 0,1 1 0,-1-3 0,1 3 0,0-3 0,1 1 0,-1 1 0,1-1 0,0 2 0,-1-1 0,0 0 0,2-1 0,-1 0 0,-1 2 0,-1 0 0,1 0 0,-1 0 0,1-1 0,-1 0 0,1 0 0,-1-1 0,2 0 0,1 0 0,-1 0 0,-1 2 0,1-2 0,0 0 0,1 0 0,-3 0 0,1 2 0,-1-5 0,1 2 0,-1-3 0,1 2 0,1 1 0,-2 1 0,0-2 0,-1 1 0,0 0 0,0-2 0,0 3 0,-1-1 0,1 1 0,-1-2 0,3 2 0,-1-1 0,1 1 0,-1 0 0,1 0 0,-1 1 0,1-1 0,-1 2 0,1 0 0,-1-1 0,-2-1 0,2 2 0,-3-2 0,1 0 0,-1 1 0,2 0 0,-2-1 0,1 0 0,-1 0 0,2-2 0,-2 2 0,0-1 0,0 1 0,-2-1 0,2 2 0,-1 0 0,-1-1 0,2 0 0,0 0 0,-1-1 0,-1 2 0,2 0 0,0-1 0,2 0 0,0 0 0,1-2 0,0 2 0,1-1 0,-1 2 0,1-1 0,-1-1 0,1 1 0,-1-2 0,1 3 0,-1-3 0,1 2 0,-1-1 0,1-1 0,-1 1 0,1 1 0,1 0 0,0 0 0,1-1 0,-3 2 0,1 0 0,-1-1 0,1 1 0,-1-1 0,1 2 0,-1-2 0,1-1 0,-1 1 0,1-1 0,-1 1 0,1-2 0,-1 1 0,-2 0 0,2-2 0,-1 1 0,1 1 0,0-1 0,-1 2 0,0-1 0,-1 1 0,3 1 0,-3-2 0,1 1 0,0 0 0,1 2 0,1 0 0,-1 0 0,-1-1 0,-1-1 0,1 0 0,2 2 0,-3-1 0,1-1 0,-1 1 0,1-2 0,1 1 0,-2 1 0,1-3 0,0 1 0,-1-2 0,-1-1 0,-1 3 0,3-1 0,0 0 0,-1 0 0,1 0 0,0-1 0,1 1 0,0 1 0,-1 0 0,0 0 0,-2-1 0,2-1 0,0 1 0,-1 1 0,0 0 0,1-1 0,2-2 0,-1 2 0,1 0 0,-1-1 0,0 1 0,1 2 0,-1-3 0,1 2 0,-1-1 0,1 1 0,1-1 0,1-2 0,-1 3 0,-2-1 0,-1 1 0,0-1 0,-1 0 0,3 2 0,-1-2 0,1 0 0,-1 1 0,1 0 0,-1 1 0,1-2 0,-2 2 0,-1-1 0,-2 0 0,1-1 0,1 0 0,-1 2 0,-1-3 0,-1 2 0,0 0 0,0-1 0,0 2 0,0-1 0,0 1 0,0-2 0,0 2 0,0-1 0,0 1 0,0 0 0,2 0 0,0 0 0,0 0 0,-2 0 0,2 1 0,-1-1 0,3 0 0,-2 0 0,2 0 0,0 2 0,1 0 0,0-1 0,-2-1 0,2 0 0,-1 2 0,1 0 0,0 0 0,1-2 0,-1 0 0,1 0 0,-1 0 0,1 1 0,-1-1 0,1 2 0,1-2 0,0 0 0,1 0 0,-3 2 0,1 0 0,-1-2 0,1 1 0,-1-1 0,1 1 0,-1-1 0,0 2 0,-1-2 0,0-1 0,-2 2 0,0-2 0,0 1 0,-1 1 0,1-3 0,-2 3 0,0-3 0,2 3 0,0-1 0,0-1 0,-2 2 0,0-1 0,0 2 0,1-2 0,1 0 0,0 0 0,-2 2 0,0 0 0,0-2 0,0 1 0,0-1 0,0 0 0,0 0 0,-2 0 0,0 0 0,1 1 0,0-1 0,1 0 0,0 0 0,2 0 0,0 0 0,1 1 0,-2-3 0,1 2 0,1-2 0,-1 1 0,2-3 0,-3 3 0,1-1 0,0 1 0,0-1 0,1 0 0,-2 2 0,1-2 0,1 3 0,0-3 0,2 1 0,-2 0 0,-1 0 0,2 0 0,-3-2 0,1 4 0,0-4 0,0 2 0,2 0 0,-2-1 0,2 2 0,-1-2 0,1 3 0,-1-1 0,0 0 0,1 0 0,0 0 0,-2 2 0,2-2 0,-3 1 0,3-3 0,-2 2 0,2 0 0,0 2 0,1 0 0,0-2 0,1 1 0,-1-1 0,1 2 0,-1 0 0,1 0 0,-1 0 0,2-2 0,-2 0 0,0 0 0,-3 2 0,1 0 0,3 0 0,-1 0 0,1 0 0,-1 0 0,1 0 0,-1-2 0,1 1 0,-1-1 0,1 2 0,-1 0 0,1 0 0,-1 0 0,-2 0 0,2 0 0,-1 0 0,1 0 0,0 0 0,1 0 0,-1 0 0,1 0 0,-1 0 0,1 0 0,-1 0 0,-1 0 0,0 0 0,-1 0 0,3 0 0,-1 0 0,1 0 0,-1 0 0,1 0 0,-1 0 0,1 0 0,-1 2 0,1-1 0,-3 1 0,2-2 0,-2 0 0,2 0 0,1 0 0,-1 0 0,1 0 0,-1 0 0,1 0 0,-1 0 0,0 0 0,-1 0 0,0 0 0,-2 0 0,-1 0 0,-3 0 0,1 0 0,0 0 0,-2 0 0,1 0 0,1 2 0,1 0 0,0 0 0,2 0 0,-1-1 0,3 1 0,-1-1 0,3 1 0,-2-2 0,-1 2 0,1 1 0,1-2 0,1 1 0,-1-2 0,2 1 0,0 1 0,-1-2 0,1 2 0,-1-1 0,0-1 0,-1 0 0,-1 0 0,0 0 0,-1 0 0,3 0 0,-1 0 0,1 0 0,-1 0 0,1 0 0,-1 0 0,1 0 0,-1 0 0,1 0 0,-1 0 0,1 0 0,-1 0 0,1 0 0,-1 0 0,1 0 0,-1 0 0,1 0 0,-1 0 0,1 0 0,-1 0 0,1 0 0,-1 0 0,1 0 0,-1 0 0,1 0 0,-1 0 0,1 0 0,-1 0 0,1 0 0,-1 0 0,-2 0 0,2 0 0,-1 2 0,1-1 0,0 1 0,1-2 0,-1 0 0,1 0 0,-1 0 0,1 0 0,-1 0 0,1 0 0,-1 0 0,1 0 0,-1 0 0,1 0 0,-1 0 0,0 1 0,-1 1 0,1-2 0,-2 2 0,2-1 0,1-1 0,-1 0 0,1 0 0,-1 0 0,1 0 0,-3 0 0,1 0 0,0 0 0,1 2 0,-1-1 0,-1 1 0,-1-1 0,0 1 0,0-2 0,0 2 0,2-1 0,0 1 0,1-1 0,0 1 0,1-1 0,2 1 0,-2-2 0,1 2 0,-1 1 0,0-2 0,-1 2 0,1-1 0,-1-2 0,1 5 0,-1-4 0,1 1 0,-1-2 0,1 0 0,-1 3 0,1 0 0,-1 0 0,1 1 0,-1-2 0,-2 2 0,2-3 0,-1 3 0,1-2 0,2 2 0,0-3 0,0 1 0,-1 1 0,0-3 0,-1 3 0,1-3 0,2 2 0,-2-1 0,1 1 0,-1 1 0,0-3 0,-1 2 0,1-1 0,-1 1 0,1-1 0,-1 1 0,-1 0 0,-1 0 0,-1 0 0,2 0 0,-3-1 0,1 1 0,0-1 0,0 1 0,2-2 0,-2 2 0,-1-1 0,-1-1 0,2 0 0,0 0 0,0 0 0,-2 2 0,2-1 0,0 1 0,2-2 0,0 0 0,0 0 0,2 0 0,-1 2 0,1 0 0,-1 0 0,1-2 0,-1 0 0,1 0 0,-1 0 0,1 0 0,-1 0 0,1 2 0,-1-1 0,1 4 0,-1-4 0,1 3 0,0-3 0,1 3 0,-1-2 0,2 2 0,-2-1 0,-1 0 0,1 2 0,-1-1 0,1 1 0,0-1 0,1-1 0,-1-2 0,3 4 0,-2-1 0,-1 0 0,2 0 0,-2 1 0,-1-1 0,1 0 0,-1 2 0,3-1 0,-1-2 0,0 2 0,-1-2 0,-1 3 0,1-1 0,2 1 0,-2-2 0,1-1 0,-1 1 0,0 1 0,-1-1 0,1 0 0,-1-1 0,1 3 0,-3-1 0,1-2 0,0 2 0,1-1 0,0 1 0,-1 0 0,1 1 0,-2-1 0,2 1 0,-2-1 0,2 1 0,-1-1 0,1 1 0,0-1 0,1 1 0,-1-1 0,1-1 0,2 0 0,-2-1 0,1 0 0,-1 2 0,0-1 0,-1 1 0,1 0 0,-1 1 0,1-1 0,-1-2 0,2 2 0,1-3 0,-1 2 0,-1 0 0,-1 0 0,1 1 0,-1 0 0,1-2 0,-1 1 0,1 2 0,-1-1 0,1 1 0,-1-1 0,1 1 0,0-3 0,1 1 0,-1-2 0,1 1 0,1 0 0,0 1 0,1 1 0,-2-1 0,1 1 0,-2 0 0,1 1 0,0-3 0,2 1 0,-2-2 0,2 1 0,-1-1 0,1 2 0,-2 0 0,0 1 0,-1 1 0,0-1 0,-1 1 0,1-1 0,-1 1 0,1-1 0,1 0 0,0-1 0,1 1 0,-3-2 0,2 2 0,1 1 0,-1-1 0,-1 1 0,-1-1 0,1 1 0,-1-1 0,1 1 0,-1-1 0,2 1 0,1-1 0,-1 0 0,-1-1 0,1 0 0,0-2 0,3 2 0,-4-3 0,1 7 0,-2 0 0,2 0 0,4-2 0,0-1 0,0 1 0,0-1 0,0 1 0,0-1 0,0 1 0,0-1 0,0 1 0,0-1 0,0 1 0,0-1 0,0 1 0,0-1 0,5-2 0,-1 0 0,4-3 0,-3 0 0,1 0 0,-1 0 0,1 0 0,-1 0 0,1 0 0,-1 0 0,1 0 0,-1 0 0,1 0 0,-1 0 0,-2-3 0,2 3 0,-4-5 0,3 4 0,-3-4 0,4 5 0,-2-5 0,2 4 0,-1-3 0,0 3 0,0-2 0,1 3 0,-2-2 0,0-1 0,-1 0 0,1 0 0,3 3 0,-3-2 0,2 1 0,-2-1 0,0-1 0,2 3 0,-2 0 0,7 8 0,2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1:03.197"/>
    </inkml:context>
    <inkml:brush xml:id="br0">
      <inkml:brushProperty name="width" value="0.05" units="cm"/>
      <inkml:brushProperty name="height" value="0.05" units="cm"/>
    </inkml:brush>
  </inkml:definitions>
  <inkml:trace contextRef="#ctx0" brushRef="#br0">93 1388 24575,'-6'0'0,"-3"-2"0,4-1 0,-5-4 0,3-1 0,-4-2 0,1 0 0,2 0 0,-1 0 0,3 2 0,1-2 0,1 5 0,4-2 0,-2 3 0,2-1 0,0 1 0,0-3 0,2 4 0,3 0 0,2 0 0,6 0 0,1-2 0,2-1 0,1 1 0,0-1 0,-1 1 0,1-1 0,2 3 0,-4-2 0,7 2 0,-10-2 0,7 2 0,-8-2 0,5 4 0,-6-3 0,3 1 0,-3 0 0,-2-1 0,-1 1 0,-3 1 0,1-2 0,-1 1 0,1-1 0,-1-1 0,-1 1 0,-1-1 0,-2-2 0,0-1 0,0-2 0,0 0 0,0 0 0,0-3 0,0-1 0,-3-2 0,-3-4 0,0 3 0,-5-3 0,2 0 0,-2 2 0,2-2 0,-1 7 0,1-3 0,-1 2 0,1 0 0,-1-2 0,4 5 0,-4-4 0,4 4 0,-5-5 0,5 2 0,-2-2 0,0-1 0,2 0 0,-2 1 0,3-1 0,-1 1 0,3-1 0,0 0 0,3 4 0,0-3 0,0 5 0,0-2 0,0 3 0,0 2 0,0-1 0,0 4 0,2-2 0,1 2 0,1 0 0,1 1 0,2-1 0,0 0 0,3 0 0,1-2 0,-1 1 0,2-4 0,-1 5 0,2-5 0,-3 2 0,0-2 0,-2-1 0,2-1 0,-5 1 0,3-2 0,-3 0 0,0 2 0,1-5 0,-1 2 0,1-2 0,-1-1 0,1-3 0,-3 3 0,2-6 0,-2 5 0,3-2 0,-3 4 0,2-1 0,-4 0 0,1 4 0,-2-3 0,0 5 0,0-2 0,0 3 0,0-3 0,0 3 0,0-6 0,0 5 0,2-2 0,-1 3 0,1 0 0,-2 0 0,0 2 0,0-2 0,0 5 0,0-4 0,0 3 0,0-1 0,0 0 0,0 2 0,0-2 0,0 3 0,0 1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1:05.320"/>
    </inkml:context>
    <inkml:brush xml:id="br0">
      <inkml:brushProperty name="width" value="0.05" units="cm"/>
      <inkml:brushProperty name="height" value="0.05" units="cm"/>
    </inkml:brush>
  </inkml:definitions>
  <inkml:trace contextRef="#ctx0" brushRef="#br0">246 1441 24575,'-8'-9'0,"3"-4"0,-8 2 0,2-2 0,-7-5 0,0 2 0,-4-6 0,2 0 0,-4 5 0,4-4 0,0 6 0,5-3 0,1 4 0,5-2 0,2 2 0,-1 1 0,5-3 0,-4 2 0,6 0 0,-1-2 0,2 3 0,0-4 0,0-3 0,7 5 0,10-8 0,5 9 0,10-8 0,-3 9 0,3-3 0,5 2 0,-4 4 0,0 1 0,-6 0 0,-3 2 0,-3 1 0,-4 1 0,-4 2 0,-3-2 0,0 0 0,-3 0 0,3 0 0,-5 1 0,2-1 0,-2-2 0,-1-1 0,-1-2 0,2 0 0,-5-3 0,2-4 0,-2-1 0,0-5 0,0 3 0,0-8 0,0 3 0,0-2 0,0 3 0,0 0 0,0 3 0,0 2 0,0 2 0,0 1 0,0 2 0,0-2 0,0 5 0,-2-5 0,-1 3 0,-6-7 0,3 3 0,-2-6 0,4 2 0,-1-3 0,1-4 0,-2 3 0,3 1 0,0 4 0,1 3 0,1 1 0,-1 2 0,2-2 0,0 6 0,0-6 0,0 5 0,0-5 0,0 3 0,0-7 0,5-1 0,1 0 0,6-2 0,-3 6 0,-1 0 0,-1 4 0,-1 3 0,1 4 0,-3-1 0,1 7 0,-3 2 0,0-1 0,-2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1:07.498"/>
    </inkml:context>
    <inkml:brush xml:id="br0">
      <inkml:brushProperty name="width" value="0.05" units="cm"/>
      <inkml:brushProperty name="height" value="0.05" units="cm"/>
    </inkml:brush>
  </inkml:definitions>
  <inkml:trace contextRef="#ctx0" brushRef="#br0">148 1384 24575,'-5'-9'0,"1"-1"0,-4-6 0,2 4 0,-5-7 0,-1 5 0,0-6 0,-3-2 0,4 2 0,-4-1 0,3 1 0,-2 2 0,5-2 0,1 6 0,5-2 0,1 3 0,2-1 0,0-5 0,2 1 0,6 0 0,7 1 0,6 2 0,3 2 0,1-2 0,-1 3 0,-3 0 0,2 3 0,-6 1 0,3 2 0,-3 1 0,2-1 0,2 0 0,-1-2 0,3 1 0,2-1 0,0-1 0,2 2 0,-3-4 0,-3 2 0,-1 0 0,-7 1 0,0 1 0,-3 1 0,-2-3 0,2 1 0,-5 0 0,2-2 0,-2 0 0,0-1 0,1-5 0,-1 3 0,0-4 0,-2 0 0,2 1 0,-2-1 0,3-3 0,0 0 0,0-1 0,0-2 0,-1 2 0,4-3 0,0 0 0,3 3 0,0-2 0,2 5 0,1 0 0,-1 1 0,2 6 0,-2-3 0,3 0 0,0 5 0,0-5 0,-3 8 0,-1-2 0,-6 4 0,0-1 0,0 2 0,1-1 0,2 3 0,0-3 0,0 1 0,3-2 0,-2-3 0,4 2 0,-1-4 0,0 2 0,1-3 0,-4 1 0,2-1 0,-5 1 0,-1 0 0,-2-3 0,0 3 0,1-6 0,-3 5 0,-1-5 0,0 3 0,-1-4 0,1 0 0,-2 1 0,0-4 0,0 3 0,0 0 0,0 1 0,0 5 0,0-2 0,2 5 0,-1 1 0,1 3 0,0 1 0,0 1 0,1 13 0,-1-8 0,-2 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1:09.408"/>
    </inkml:context>
    <inkml:brush xml:id="br0">
      <inkml:brushProperty name="width" value="0.05" units="cm"/>
      <inkml:brushProperty name="height" value="0.05" units="cm"/>
    </inkml:brush>
  </inkml:definitions>
  <inkml:trace contextRef="#ctx0" brushRef="#br0">341 1373 24575,'-7'-9'0,"-7"-5"0,-7-2 0,-9-7 0,-3-6 0,-6-1 0,13 6 0,-12-7 0,18 11 0,-8-8 0,2-1 0,10 7 0,-3-4 0,7 3 0,6 6 0,1 0 0,5 4 0,0 0 0,0 2 0,0-4 0,0 4 0,4-2 0,5 2 0,12-7 0,9 4 0,5-6 0,5 6 0,-10 1 0,5 0 0,-3 0 0,1 3 0,0 1 0,-1-1 0,-7 4 0,-1-3 0,-4 3 0,-3 3 0,-4-2 0,3 2 0,-5-2 0,4 2 0,-4-2 0,2 2 0,0-2 0,-2 0 0,2-3 0,0 0 0,-2-2 0,1-1 0,2-2 0,-3-1 0,7-7 0,-6 0 0,3-4 0,-5 1 0,1 0 0,-4-3 0,1 2 0,-1-3 0,-1 4 0,0-4 0,0 3 0,-3-3 0,2 8 0,-4-3 0,4 5 0,-2-2 0,0 4 0,2 2 0,-2-2 0,2 5 0,2-2 0,-1 0 0,4 0 0,-2-4 0,4-3 0,-1 3 0,1-6 0,-3 2 0,2 0 0,-5 2 0,2 5 0,-3 1 0,0 3 0,0 2 0,-1 1 0,1 5 0,-3 0 0,0 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1:10.986"/>
    </inkml:context>
    <inkml:brush xml:id="br0">
      <inkml:brushProperty name="width" value="0.05" units="cm"/>
      <inkml:brushProperty name="height" value="0.05" units="cm"/>
    </inkml:brush>
  </inkml:definitions>
  <inkml:trace contextRef="#ctx0" brushRef="#br0">127 1707 24575,'0'-9'0,"-2"0"0,-4-11 0,0 7 0,-10-21 0,9 11 0,-9-14 0,9 11 0,-7-18 0,4 11 0,1-7 0,-3 0 0,7 10 0,-5-4 0,7-2 0,0 11 0,3 0 0,0 2 0,0 8 0,0-1 0,0 6 0,0 0 0,4 0 0,12-5 0,-1 6 0,21-13 0,-5 10 0,11-12 0,0 6 0,-8 2 0,6-5 0,-6 4 0,4 0 0,-5-2 0,-5 5 0,-3-1 0,-4 3 0,-4-2 0,0 0 0,-5-3 0,2 0 0,-6 0 0,3-2 0,-5-2 0,3-6 0,-3 2 0,0-7 0,-2 4 0,-2-1 0,-2-2 0,0 2 0,0 0 0,-2 1 0,-2 4 0,-4 0 0,-5-1 0,0 1 0,-2-1 0,3 1 0,-1-4 0,1 3 0,-2-15 0,2 16 0,2-15 0,-2 13 0,5-2 0,-2 0 0,3 4 0,0 3 0,0 1 0,1 4 0,2 2 0,-2 1 0,4 3 0,-3 2 0,4-1 0,-2 3 0,0-1 0,1 3 0,-1 5 0,2 9 0,0-4 0,0 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2:46.007"/>
    </inkml:context>
    <inkml:brush xml:id="br0">
      <inkml:brushProperty name="width" value="0.05" units="cm"/>
      <inkml:brushProperty name="height" value="0.05" units="cm"/>
      <inkml:brushProperty name="color" value="#CC0066"/>
    </inkml:brush>
  </inkml:definitions>
  <inkml:trace contextRef="#ctx0" brushRef="#br0">1 0 24575,'12'0'0,"1"0"0,6 0 0,2 0 0,3 0 0,0 0 0,8 0 0,-6 0 0,14 0 0,-6 0 0,8 0 0,4 0 0,7 0 0,6 0 0,5 0 0,10 0 0,-2 0 0,4 0 0,5 0 0,-3 0 0,12 0-545,6 0 545,-5 0 0,-37 0 0,1 0 0,44 0-876,-26 8 0,3 0 876,-7-4 0,-2 1 0,-2 7 0,0 0 0,6-2 0,1 1 0,9 6 0,-3 1 0,-16-4 0,1 0 0,30 7 0,2 3 0,-18-4 0,-5 0 0,-9-3 0,2 1 0,8 3 0,7 3 0,-8-3 0,-11-6 0,0 0 0,4 4 0,7 2 0,-5-1 0,7-3 0,-1-1 0,14 3 0,2 1 0,-7 0 0,1-1 0,8-3 0,2-1-1021,-2 4 1,0 1 1020,5-5 0,2 0-752,-31-3 1,0 0-1,1 0 752,1 1 0,0-1 0,0 0 0,-1 0 0,-1 0 0,1 1 0,-1-1 0,0 0 0,-1 0 0,27 8 0,0 0 0,-26-7 0,0-1 0,-2 1-429,26 9 0,-2 0 429,-9-7 0,-1 0 0,2 4 0,2 0-290,10-3 1,3-2 289,-4 2 0,-1-2 0,-2 0 0,-1-3 257,-10-2 0,-4-2-257,-14-2 0,-1 0 0,13-2 0,2 0 0,-2 0 0,-1-1 0,-3-2 0,0 0 0,-1 0 0,-1 0 0,-2 0 0,0 0 652,1-4 0,1-1-652,-6 0 0,1-2 0,2-2 0,0-2 0,-3 1 0,-1 0 0,1-2 0,0 0 0,0 1 0,-1 1 0,-6-2 0,-1 1 0,4 1 0,-3 0 1357,12-2-1357,18-1 2302,-36 2-2302,15 3 1464,-9-3-1464,-10 4 1089,-2 0-1089,-9 3 0,-3-2 0,-1 6 0,-4-3 0,-7 1 0,3 1 0,-10-1 0,3 2 0,-5 0 0,-1-2 0,-5 2 0,0-2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2:48.655"/>
    </inkml:context>
    <inkml:brush xml:id="br0">
      <inkml:brushProperty name="width" value="0.05" units="cm"/>
      <inkml:brushProperty name="height" value="0.05" units="cm"/>
      <inkml:brushProperty name="color" value="#CC0066"/>
    </inkml:brush>
  </inkml:definitions>
  <inkml:trace contextRef="#ctx0" brushRef="#br0">0 0 24575,'15'0'0,"8"0"0,-5 0 0,17 0 0,-13 0 0,27 0 0,-12 0 0,14 0 0,-5 0 0,2 0 0,4 0 0,11 0 0,-3 0 0,15 0 0,-5 0 0,6 0 0,6 0 0,-5 0 0,11 0 0,-10 0 0,10 0 0,-6 0 0,7 4 0,-2 1 0,3 0 0,-7 3 0,5-3 0,-5 3 0,7 1 0,-1 0 0,1 0 0,-2 0 0,-4 0 0,-3 3 0,2 2 0,-6 3 0,11 4 0,-10-3 0,10 4 0,-5 0-480,7 0 480,-1 5 0,1-4 0,5 3 0,-5-7 0,-39-5 0,0-1 0,38 6 0,-38-6 0,0 1 0,40 5 0,-1 3 0,-8-5 0,-6 0 0,7 1 0,-6-5 0,5 3 0,-5-3-58,-7 0 58,5 3 0,-10-3 0,5 3 0,-1 1 0,-4 2 0,10 3 0,-4 2 0,11 2 0,-4 0 0,4 4 0,-6-4 0,-6 3 0,11 0 0,-9-3 0,9 8 0,1-7 0,-5 1 0,11-1 0,-11-2 0,4 1 0,-5-4 0,-1-2 0,1-7 0,-1-1 0,1-4 0,-2 1 0,2-1 0,-1 0 0,-4-3 478,-3 2-478,-9-3 60,3 1-60,-4 2 0,1-7 0,3 8 0,-8-8 0,3 7 0,-13-6 0,22 2 0,-18 1 0,21-4 0,-12 4 0,2-4 0,5 0 0,5 0 0,-4 0 0,9 0 0,-23 0 0,14-4 0,-20 0 0,12-7 0,-5 3 0,-4-3 0,8 0 0,-7 3 0,4-7 0,-3 7 0,-6-8 0,7 4 0,-13-2 0,8-3 0,-8 5 0,0-4 0,2 2 0,-6 1 0,-1 0 0,-2 0 0,-6 1 0,3 2 0,-4-2 0,0 6 0,0-3 0,0 3 0,0-3 0,0 2 0,0-1 0,-3 4 0,2-1 0,1 1 0,1-2 0,3 3 0,0-3 0,5 5 0,0-1 0,4 2 0,-5 0 0,1 0 0,-5 0 0,4 0 0,-7 0 0,3-3 0,-8 2 0,-7-1 0,-6 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21.186"/>
    </inkml:context>
    <inkml:brush xml:id="br0">
      <inkml:brushProperty name="width" value="0.05" units="cm"/>
      <inkml:brushProperty name="height" value="0.05" units="cm"/>
      <inkml:brushProperty name="color" value="#EEB3A6"/>
      <inkml:brushProperty name="inkEffects" value="rosegold"/>
      <inkml:brushProperty name="anchorX" value="-102347.24219"/>
      <inkml:brushProperty name="anchorY" value="-47767.34766"/>
      <inkml:brushProperty name="scaleFactor" value="0.5"/>
    </inkml:brush>
  </inkml:definitions>
  <inkml:trace contextRef="#ctx0" brushRef="#br0">195 1518 24575,'-7'-17'0,"-2"-3"0,-2-9 0,-2-2 0,3 6 0,1-7 0,3 7 0,-3-3 0,2 4 0,1 3 0,1-2 0,4 2 0,-7 1 0,7 0 0,-4 0 0,5 2 0,0-2 0,0 1 0,3 1 0,3-5 0,0 2 0,5 0 0,-2-2 0,0 6 0,-1-7 0,-2 4 0,0-5 0,0 5 0,-3-4 0,0 4 0,-1-1 0,-1-2 0,1 2 0,-2-3 0,0 0 0,0 0 0,0 0 0,0-4 0,0 3 0,0-3 0,0 0 0,3 3 0,-2-6 0,1 2 0,1 1 0,-3 0 0,3 4 0,-3 0 0,0 0 0,0 3 0,0 2 0,0-1 0,-10-5 0,3 3 0,-9-5 0,4 6 0,0 1 0,0-3 0,-2 1 0,1-2 0,-2 2 0,3 2 0,1 4 0,0-1 0,3 3 0,-2 4 0,4 0 0,1 5 0,1 0 0,3 3 0,-1 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24.879"/>
    </inkml:context>
    <inkml:brush xml:id="br0">
      <inkml:brushProperty name="width" value="0.05" units="cm"/>
      <inkml:brushProperty name="height" value="0.05" units="cm"/>
      <inkml:brushProperty name="color" value="#EEB3A6"/>
      <inkml:brushProperty name="inkEffects" value="rosegold"/>
      <inkml:brushProperty name="anchorX" value="-113628.55469"/>
      <inkml:brushProperty name="anchorY" value="-48617.04688"/>
      <inkml:brushProperty name="scaleFactor" value="0.5"/>
    </inkml:brush>
  </inkml:definitions>
  <inkml:trace contextRef="#ctx0" brushRef="#br0">1 1477 24575,'0'-14'0,"0"4"0,0-2 0,0 5 0,0-3 0,0 4 0,0-9 0,0 6 0,0-4 0,0 0 0,0 5 0,0-5 0,0 3 0,0-1 0,0 0 0,0 2 0,0 1 0,0 1 0,0 0 0,0 0 0,0 1 0,0-1 0,0 3 0,0-1 0,2 0 0,0 1 0,1-3 0,1 2 0,-2-2 0,1 0 0,1 1 0,-2-3 0,1 1 0,1-2 0,-1 0 0,2 0 0,-2-3 0,1 2 0,-1-2 0,2 0 0,-2 2 0,0-2 0,-1 3 0,-1 0 0,1-3 0,0 2 0,-1-5 0,1 3 0,0-4 0,-1 0 0,4 1 0,-5-4 0,5-1 0,-1-3 0,-1 0 0,2 0 0,-4 0 0,2 0 0,-3-4 0,0 3 0,0-3 0,0 4 0,0-4 0,0 4 0,0-4 0,3 0 0,0 6 0,3-1 0,-1 6 0,1 0 0,-1 4 0,0 0 0,2 3 0,-1 0 0,1 2 0,-2-2 0,0 0 0,2-1 0,-1-2 0,4 3 0,-5 0 0,5 0 0,-5 0 0,5 0 0,-5-3 0,3 2 0,-3-2 0,0 3 0,0-3 0,3 2 0,-2-5 0,1 2 0,1-6 0,-1 3 0,1-3 0,-2 3 0,-1 1 0,1-1 0,-3 1 0,-1-1 0,-2 3 0,0-2 0,0 6 0,0-3 0,0 0 0,0 2 0,0-2 0,0 5 0,0 1 0,0 2 0,0 1 0,0-1 0,0 1 0,0 2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27.042"/>
    </inkml:context>
    <inkml:brush xml:id="br0">
      <inkml:brushProperty name="width" value="0.05" units="cm"/>
      <inkml:brushProperty name="height" value="0.05" units="cm"/>
      <inkml:brushProperty name="color" value="#EEB3A6"/>
      <inkml:brushProperty name="inkEffects" value="rosegold"/>
      <inkml:brushProperty name="anchorX" value="-128039.66406"/>
      <inkml:brushProperty name="anchorY" value="-52054.69922"/>
      <inkml:brushProperty name="scaleFactor" value="0.5"/>
    </inkml:brush>
  </inkml:definitions>
  <inkml:trace contextRef="#ctx0" brushRef="#br0">763 1282 24575,'-7'-17'0,"3"1"0,-8 1 0,6 2 0,-1 7 0,4-3 0,-1 6 0,2-2 0,-3 1 0,2 1 0,-3-2 0,2-2 0,-1 2 0,3-2 0,2 2 0,0 1 0,0 0 0,0-1 0,0-2 0,0 2 0,0-2 0,0 2 0,0-2 0,0-1 0,0-2 0,0 0 0,0-3 0,0 2 0,0-2 0,0 3 0,0 0 0,0-3 0,0 2 0,0-5 0,0 3 0,-4-1 0,2-2 0,-4 2 0,0-2 0,-3-1 0,-2 1 0,0-1 0,0 0 0,0 1 0,0-1 0,-4-4 0,3 4 0,-3-4 0,4 4 0,2-3 0,1 3 0,2-6 0,0 5 0,0-5 0,3 2 0,1 0 0,2-2 0,0 2 0,0-3 0,0 0 0,0 0 0,0 0 0,0 0 0,0-4 0,0 3 0,0-6 0,0 2 0,0-3 0,0-1 0,0 5 0,0-4 0,-3 10 0,3-4 0,-5 11 0,2-4 0,-5 8 0,3-1 0,-5 1 0,2 1 0,-2 3 0,0-3 0,0 4 0,0-1 0,0 2 0,-3 0 0,2 0 0,-5-1 0,5 1 0,-2 2 0,0-2 0,2 4 0,-5-1 0,3 0 0,-4 1 0,-3-2 0,-1 3 0,-3 0 0,0 0 0,0 0 0,0 0 0,-4 0 0,3 0 0,1 0 0,4 0 0,3 0 0,6 0 0,-1 0 0,6 0 0,-1 0 0,5 8 0,0 1 0,2 0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5:08:52.454"/>
    </inkml:context>
    <inkml:brush xml:id="br0">
      <inkml:brushProperty name="width" value="0.08571" units="cm"/>
      <inkml:brushProperty name="height" value="0.08571" units="cm"/>
      <inkml:brushProperty name="color" value="#CC0066"/>
    </inkml:brush>
  </inkml:definitions>
  <inkml:trace contextRef="#ctx0" brushRef="#br0">94 353 8027,'24'3'0,"-3"0"0,-16-3 0,1 0 0,-1 0 0,1 0 0,-1 0 0,1 0 0,-1-2 0,1 0 0,-1 0 0,1 2 0,-1 0 0,1-2 0,-1 1 0,1-1 0,-3 0 0,1 0 0,0-2 0,1 2 0,1-1 0,-1 2 0,0-2 0,-1 1 0,1 1 0,-2-1 0,2 2 0,1-2 0,-1 0 0,1-2 0,-1 2 0,0 0 0,-1 0 0,1 2 0,-2-2 0,2-1 0,1 1 0,-2 0 0,0 0 0,1 1 0,-1-3 0,1 1 0,0 0 0,1-2 0,-1 1 0,1-1 0,-1 0 0,1-1 0,-1 1 0,1-1 0,-1 1 0,1-1 0,-1 1 0,-2-1 0,2 3 0,-2-1 0,3 2 0,-1-2 0,1 3 0,-1-2 0,1 1 0,-1-1 0,1-1 0,-1 1 0,1 1 0,-1-2 0,1 2 0,-1-1 0,1 1 0,-1 0 0,1 0 0,-1 1 0,0-2 0,-1 1 0,1 1 0,-2-1 0,2 2 0,1 0 0,-1 0 0,1 0 0,-1 0 0,1-2 0,2 0 0,0-1 0,1 1 0,1-1 0,-3 2 0,2-1 0,-2-1 0,1 1 0,-3-2 0,1 2 0,2-1 0,-2-1 0,4-2 0,-3 3 0,2-1 0,-2 0 0,3-1 0,-4 0 0,2 1 0,-2 0 0,-1 2 0,1-1 0,-1 1 0,1-1 0,-1 2 0,1 0 0,-1-1 0,1 0 0,-1 0 0,1 0 0,-1 2 0,1-2 0,-1 0 0,2 0 0,0 0 0,-1 1 0,1 0 0,-1-1 0,0 1 0,-1-1 0,1-1 0,-1 1 0,1 1 0,0-2 0,1 1 0,0-1 0,0 1 0,-1-1 0,-1 2 0,1 0 0,-1-1 0,1 1 0,-1-1 0,1 1 0,-1-3 0,1 3 0,-1-4 0,0 4 0,-1-3 0,1 3 0,-1-1 0,0-1 0,2 2 0,-1-3 0,1 2 0,0 0 0,1 2 0,0-1 0,2-1 0,1 0 0,0 2 0,2 0 0,-2 0 0,1 0 0,-2 0 0,1 0 0,-3 0 0,2 0 0,-1 0 0,2 0 0,-1 0 0,-1 0 0,1 0 0,-2-1 0,0-1 0,1 2 0,0-2 0,1 1 0,-2 1 0,2 0 0,-1 0 0,1 0 0,-2 0 0,3 0 0,-3 0 0,1 0 0,-1-2 0,0 1 0,2 0 0,-2 0 0,3 1 0,-3 0 0,2 0 0,-2 0 0,0 0 0,0 0 0,0 0 0,0 0 0,2 0 0,-2 0 0,0 0 0,0 0 0,0 0 0,-1 0 0,2 0 0,0 0 0,-1 0 0,1 0 0,-1 0 0,-1 0 0,2 0 0,0 0 0,-1 0 0,0 0 0,-1 0 0,2 0 0,-2 0 0,1 0 0,2 0 0,0 0 0,1 0 0,-1 0 0,1 0 0,-1 0 0,1 0 0,-1 0 0,2 0 0,-2 0 0,0 0 0,0 0 0,-1 0 0,1 0 0,2 0 0,-2 0 0,1 0 0,1 0 0,2 0 0,0 0 0,1 0 0,-2 0 0,2 0 0,3 0 0,-2 2 0,-1 0 0,0-1 0,1-1 0,-1 0 0,-1 0 0,-1 1 0,0 1 0,1-1 0,0 3 0,-2-1 0,2 1 0,0-1 0,0-2 0,-1 0 0,-2 1 0,-1-1 0,-1 1 0,0-1 0,-1 0 0,0 0 0,2-1 0,-2 1 0,2 0 0,-1 1 0,1 1 0,0-1 0,2-1 0,0 1 0,-2-1 0,1 0 0,-1 1 0,1 0 0,-1 0 0,2 1 0,-2-2 0,3 2 0,1 1 0,0 0 0,-2 0 0,2-1 0,-1-2 0,3 2 0,-2-1 0,2 1 0,-1 0 0,0 0 0,2 0 0,-1 3 0,0-1 0,0 1 0,1-1 0,-2 1 0,2-1 0,-2 1 0,2-1 0,-3 1 0,1-1 0,-1 1 0,0-1 0,-2-1 0,0 0 0,0-2 0,-1 1 0,-1-1 0,2 2 0,-2 0 0,1 1 0,1 0 0,1 1 0,1 0 0,-1-1 0,3 1 0,0-1 0,1 1 0,2-1 0,1 1 0,-1-1 0,-1 1 0,-1-3 0,1 1 0,-2 0 0,0 1 0,1 1 0,-1-1 0,1 1 0,0-1 0,1 1 0,-1-1 0,1 1 0,-1-1 0,1-1 0,-1-1 0,1-1 0,-1 2 0,3-1 0,-1 1 0,3 1 0,-1-2 0,1 2 0,1 1 0,-2-1 0,1 1 0,-2-3 0,1 1 0,2 0 0,-2 1 0,-1 1 0,2-1 0,-2 1 0,1-1 0,1 0 0,-2-1 0,-1 1 0,-2-2 0,3 0 0,-1 1 0,0-1 0,-1 1 0,-1 0 0,3-1 0,-1 1 0,0 1 0,-3-2 0,0 0 0,-2 1 0,0-3 0,-2 1 0,-3 0 0,-1 0 0,0 1 0,-2-1 0,1-2 0,-1 2 0,2 0 0,1 0 0,-1 1 0,-1-1 0,0-2 0,1 2 0,0 0 0,2 0 0,0 1 0,0-1 0,-1-2 0,0 2 0,-1 1 0,3-2 0,0 3 0,-1-2 0,2 2 0,0-3 0,0 4 0,2-2 0,-1 0 0,1 1 0,0-2 0,0 2 0,2-1 0,-3 0 0,3 2 0,-2-4 0,0 4 0,-2-2 0,0 0 0,0 1 0,0 0 0,0 1 0,-2-1 0,0 0 0,0-1 0,2 0 0,0 2 0,0-4 0,0 3 0,-2-2 0,1 2 0,-3-3 0,0 1 0,-1-2 0,0 0 0,1 0 0,-1 0 0,2 0 0,-2 0 0,-1 0 0,1 0 0,-1 0 0,1 0 0,-1 0 0,1 0 0,-1 0 0,1 0 0,2 0 0,1 0 0,1 3 0,1 0 0,1 2 0,1 1 0,-1-1 0,3 1 0,-2-1 0,1 1 0,-1-1 0,-1-2 0,-2 2 0,-1-4 0,-2 3 0,0-2 0,0 0 0,-2-2 0,1 0 0,-1 0 0,1 0 0,-1 0 0,1 0 0,-1 0 0,1 0 0,-1 0 0,1 0 0,-1 0 0,5-3 0,-2 5 0,3 0 0,-1 2 0,1 2 0,0-1 0,2 1 0,-1-1 0,3 1 0,-3-1 0,1 1 0,-2-3 0,-2 1 0,2-3 0,-2 1 0,1 1 0,1-2 0,0 1 0,-2-2 0,1 0 0,-3 0 0,2 0 0,-2 0 0,0 0 0,-1 0 0,0 0 0,-1 0 0,1 0 0,-1 0 0,1 0 0,-1 0 0,1 0 0,-1 0 0,1 0 0,-1 0 0,3 0 0,-1 0 0,0 0 0,-1 0 0,-1 0 0,1 0 0,-1 0 0,1 0 0,-1 0 0,1 0 0,-1 0 0,1 0 0,-1 0 0,1 0 0,-1 0 0,1 0 0,-1 0 0,-1 2 0,0 0 0,-1 0 0,3-2 0,-1 7 0,-2-3 0,-3 4 0,-1-7 0,-1-3 0,5 0 0,3 2 0,1 0 0,2 0 0,0 0 0,1 0 0,1 0 0,-1 0 0,-1 0 0,0 1 0,2 1 0,0-2 0,0 2 0,-2 1 0,0-2 0,0 1 0,2-2 0,0 0 0,-2 0 0,1 2 0,-3 0 0,2 0 0,-1-2 0,1 0 0,-2 0 0,3 0 0,-1 0 0,-1 0 0,-1 0 0,-1 0 0,0 0 0,-1 0 0,1 0 0,-1 0 0,1 0 0,-1 0 0,1 0 0,-1 0 0,1 0 0,0 0 0,-1 0 0,0 0 0,1 0 0,1 0 0,1 0 0,1 0 0,1 0 0,0 0 0,1 0 0,1 0 0,1 0 0,-2 0 0,2 0 0,-1 0 0,1 0 0,-1 0 0,1 0 0,-2 0 0,0 0 0,0 0 0,0 0 0,2 0 0,0 2 0,0-1 0,-2 1 0,1-2 0,1 0 0,0 0 0,-2 0 0,1 0 0,1 0 0,-2 0 0,2 0 0,-1 0 0,1 0 0,-1 0 0,1 0 0,-2 0 0,0 0 0,0 0 0,-2 0 0,1 0 0,-1 0 0,2 0 0,0 0 0,0 0 0,0 0 0,0 0 0,0 0 0,0 0 0,2 0 0,-1 0 0,1 0 0,0 0 0,0 0 0,2 0 0,-2 0 0,-1 0 0,1 0 0,0 0 0,2 2 0,-2 0 0,-1 0 0,-1-2 0,1 2 0,1 0 0,-1-1 0,0-1 0,0 0 0,-1 0 0,1 2 0,0 0 0,0 0 0,1-2 0,-1 2 0,1 0 0,-1-1 0,0-1 0,2 2 0,1 0 0,-1 0 0,1-2 0,0 2 0,4 0 0,-2 0 0,3 0 0,1-1 0,1 3 0,-2-2 0,0 1 0,0-1 0,2 2 0,-2-3 0,1 1 0,-3-2 0,2 0 0,-2 2 0,3 0 0,-4 0 0,2-2 0,0 0 0,-1 0 0,0 0 0,-1 0 0,-1 2 0,1 0 0,-1-1 0,-2-1 0,2 0 0,-1 0 0,1 0 0,0 0 0,0 0 0,-1 0 0,0 0 0,-2 0 0,0 0 0,-2 0 0,-1 0 0,-1 0 0,2 0 0,-2-2 0,0 1 0,0-3 0,-2 2 0,2-1 0,0 0 0,2-2 0,-2 2 0,1 1 0,-3-2 0,2 0 0,-1-1 0,0 2 0,-1 1 0,-1 0 0,1 0 0,1-3 0,0 2 0,0 0 0,-1 1 0,-1 0 0,1 0 0,0-2 0,-2 3 0,1-1 0,-1 2 0,1-2 0,-1 0 0,1-2 0,-1 3 0,1-4 0,2 2 0,1 0 0,4 1 0,-1 0 0,2 0 0,1-2 0,-1 3 0,2-3 0,-4 2 0,3-2 0,-2 3 0,0-4 0,-2 2 0,0-2 0,0-1 0,0 1 0,0-1 0,0-1 0,0 0 0,2-3 0,-1 3 0,1-1 0,-2 1 0,-2 0 0,1-2 0,-3 2 0,2-3 0,-1 3 0,1-2 0,-2 2 0,2 0 0,-1-1 0,1 1 0,-2-1 0,2 3 0,0 1 0,0 0 0,-1 1 0,-3-3 0,2 3 0,-1-1 0,2 0 0,-1-1 0,-1-3 0,1 1 0,0 0 0,2 1 0,1-2 0,-1 2 0,0-1 0,0 0 0,2 0 0,0 1 0,0-2 0,0 4 0,0 0 0,0 1 0,0-3 0,0 1 0,0-1 0,-2 1 0,0 2 0,1-2 0,3 1 0,-2 0 0,0 0 0,0-1 0,-2 2 0,1-1 0,-1 1 0,1 0 0,-3-1 0,1-1 0,-3 2 0,1-2 0,-1-1 0,1 1 0,-1-1 0,1 1 0,1-1 0,0 1 0,2-1 0,0 1 0,0-1 0,1 2 0,-3 1 0,1 0 0,-3-1 0,1 2 0,-1 2 0,1-2 0,-1 0 0,1 0 0,-1 2 0,1 0 0,2 0 0,0 0 0,1 0 0,0 0 0,-1 0 0,1 0 0,-2 0 0,1 0 0,-3 0 0,1 1 0,-1 1 0,1 0 0,-1 2 0,-1 1 0,0-2 0,-1 2 0,3-2 0,-3 2 0,1-1 0,-2 1 0,2 0 0,-1 1 0,1-1 0,0 1 0,-3-1 0,3 1 0,-3-1 0,2 1 0,-3-1 0,2-2 0,-1 2 0,1-2 0,-2 3 0,0-1 0,0 1 0,0-1 0,-2-2 0,1 1 0,-3-2 0,0 2 0,-1-2 0,-1 2 0,1 0 0,-1 0 0,-2 0 0,2 0 0,-1-2 0,1 0 0,0 0 0,1-1 0,-1 1 0,1 0 0,-1 0 0,3 1 0,-1-1 0,0 1 0,-1-1 0,-1-1 0,1 2 0,-1-1 0,1 0 0,-1 1 0,1-3 0,-1 2 0,1 1 0,-1-2 0,1 3 0,-1-1 0,1 1 0,-1 1 0,1-2 0,-1 0 0,1 1 0,-1-1 0,1 1 0,-1 1 0,1-4 0,-1 3 0,3-1 0,-1 0 0,0 2 0,-1-1 0,-1 1 0,2 0 0,1-2 0,1 2 0,-2-1 0,1-1 0,-1 1 0,0-1 0,0 3 0,0-3 0,0 1 0,0-2 0,2 2 0,-2-3 0,2 3 0,-2-2 0,0 2 0,0-1 0,0 2 0,0-1 0,1 1 0,-3-3 0,1 2 0,0-1 0,1-1 0,-1-1 0,1 3 0,0-3 0,-2 1 0,1 1 0,-1 0 0,1 0 0,-1 1 0,1-2 0,2 2 0,-2-1 0,1 0 0,-1 2 0,-1-4 0,1 3 0,0-2 0,-1 2 0,0-3 0,1 3 0,-1-2 0,1 2 0,-1-3 0,3 3 0,-1-2 0,0 0 0,-1-2 0,1 2 0,1-1 0,-1 3 0,-2-2 0,1 2 0,-1-3 0,1 3 0,-1 0 0,1 1 0,-1 1 0,1-3 0,-1 1 0,1-2 0,-1 2 0,2-3 0,0 3 0,-1-2 0,1 2 0,-1-3 0,0 3 0,0-2 0,1 2 0,-1-3 0,2 1 0,-1-1 0,0 1 0,-1-1 0,1 3 0,-1-3 0,0 1 0,-1 1 0,1 1 0,-1-1 0,1 0 0,1 0 0,1 1 0,-1 0 0,-2-2 0,1 2 0,-1-2 0,1 0 0,-1 0 0,1 0 0,-1 2 0,1 1 0,-1-1 0,1-1 0,-1 0 0,3 1 0,-1 1 0,0-1 0,-1 0 0,-1-2 0,1 1 0,-1-1 0,1 2 0,-1-2 0,1 1 0,-1-1 0,1-1 0,1 2 0,0-1 0,1-1 0,-3 1 0,1 0 0,0 1 0,1-2 0,-1 0 0,2 1 0,0 1 0,-2-2 0,2 0 0,0 2 0,-1-1 0,-2 0 0,-1 0 0,0-1 0,1 3 0,0-3 0,-1 1 0,1 0 0,-2 0 0,2 2 0,1-2 0,-1 0 0,1 0 0,-1-1 0,1 0 0,-1 1 0,1-1 0,-1 0 0,1 1 0,-1-2 0,-2 0 0,2 0 0,-1 0 0,0 1 0,0 1 0,1-1 0,-2 0 0,0 1 0,1-1 0,0 0 0,1 1 0,0 0 0,-1 0 0,1 2 0,-2-2 0,2-1 0,1-1 0,-1 2 0,1 0 0,-1 0 0,1-2 0,-1 0 0,1 0 0,-1 0 0,1 0 0,-1 2 0,1-1 0,-1 1 0,1 1 0,-1 0 0,1 0 0,-2 2 0,0-1 0,1 0 0,-1 2 0,1-1 0,-2 1 0,1-1 0,0 1 0,-1-2 0,1-1 0,-1 1 0,1 2 0,0-3 0,0 1 0,1-1 0,1 1 0,-1-2 0,1-2 0,-1 2 0,0-1 0,1 2 0,-1-3 0,1 0 0,-1 0 0,1 0 0,-1 0 0,1 0 0,-1 0 0,1 0 0,-1 0 0,1 0 0,-1 0 0,1 0 0,-2 0 0,-1 0 0,0 0 0,1 0 0,0 0 0,-2 0 0,2 0 0,-2 0 0,0 0 0,0 2 0,-1-1 0,3 0 0,-2 1 0,1-1 0,1 0 0,1 1 0,1-1 0,-1-1 0,1 0 0,-1 0 0,1 0 0,-1 0 0,-1 0 0,0 0 0,-1 0 0,3 0 0,-3 0 0,1 0 0,0 0 0,1 0 0,-1 1 0,0 1 0,-3 0 0,3-2 0,-1 0 0,1 0 0,-2 0 0,0 0 0,0 0 0,0 0 0,-2 0 0,0 0 0,0 0 0,-2 0 0,0 0 0,0 0 0,2 0 0,0 0 0,0 0 0,-2 0 0,1 0 0,-1 0 0,2 0 0,0 0 0,0 0 0,0 0 0,0 0 0,0 0 0,0 0 0,0 0 0,2 0 0,-1 0 0,3 0 0,0 0 0,1 0 0,1 0 0,-1 0 0,1 0 0,-1 0 0,1 0 0,-1 0 0,1 0 0,-1 0 0,1 0 0,-1 0 0,1 0 0,-1 0 0,0 0 0,-1 0 0,0 0 0,-2 0 0,0 0 0,-2 0 0,1 0 0,1 0 0,0 0 0,-2 0 0,2 0 0,0 0 0,1 0 0,-1 0 0,2 0 0,-2 0 0,2 0 0,0 0 0,-1 0 0,0 0 0,0 0 0,1 0 0,0 0 0,-2 0 0,0 0 0,-2 0 0,0 0 0,0 0 0,0 0 0,0 0 0,0 0 0,0 0 0,0 0 0,0 0 0,0 0 0,0 0 0,0 0 0,0-2 0,0 0 0,0 1 0,0 1 0,0 0 0,0 0 0,-2 0 0,0 0 0,0 0 0,2 0 0,2 0 0,0 0 0,0 0 0,0 0 0,1 0 0,0 0 0,2 0 0,-4 0 0,3 0 0,-2 0 0,0-2 0,0 0 0,-2 0 0,0 2 0,1 0 0,-3 0 0,3-2 0,-3 0 0,2 1 0,0 1 0,0 0 0,0 0 0,1 0 0,1 0 0,1 0 0,-1 0 0,-1 0 0,2 0 0,1 0 0,2 0 0,-2 0 0,0 0 0,1 0 0,-1 0 0,1 0 0,0 0 0,1 0 0,-1 0 0,-1 0 0,-1 0 0,1 0 0,2 0 0,-1-1 0,1-1 0,-1 1 0,1-1 0,-1 2 0,1 0 0,-1 0 0,1 0 0,-1 0 0,1 0 0,-1 0 0,-1 0 0,-1 0 0,1 0 0,2 0 0,-1 0 0,-1 0 0,-1 0 0,1 0 0,2 0 0,-1 0 0,0 0 0,1 0 0,-1 0 0,-1 0 0,0 0 0,-1 0 0,3 0 0,-2 0 0,-1 0 0,1 0 0,1 0 0,0 0 0,-1 0 0,1 0 0,-1 0 0,0 0 0,-1 0 0,2 0 0,-3 0 0,2 0 0,0 0 0,-1 0 0,0 0 0,0 0 0,1 0 0,-1 0 0,-1 0 0,-2 0 0,2 0 0,-1 0 0,-1 0 0,0 0 0,2 0 0,-1 0 0,1 0 0,1 0 0,0 0 0,1 0 0,-1 0 0,-1 0 0,2 0 0,-1 0 0,0 0 0,2 0 0,-1 0 0,0 0 0,0 0 0,1 0 0,-2 0 0,2 0 0,1 0 0,-1 0 0,-2 0 0,2 0 0,-4 0 0,4 0 0,-2 0 0,2 0 0,1 0 0,-1 0 0,1 0 0,-1 0 0,1 0 0,-1 0 0,1-2 0,-1 1 0,1-1 0,-1-1 0,1 2 0,-1-2 0,1 2 0,-1 0 0,0-3 0,-1 2 0,1-2 0,-2 2 0,2-1 0,1 1 0,-1-1 0,1 2 0,-3-1 0,1-1 0,-3 1 0,1 1 0,-1-2 0,1 1 0,-1 0 0,1 0 0,1 1 0,0 0 0,0-2 0,1 1 0,-1 0 0,1 0 0,0 1 0,-2 0 0,2 0 0,0 1 0,-1-2 0,0 0 0,-1 0 0,2 2 0,-1-1 0,1-1 0,0 0 0,-2 2 0,1-2 0,-1 0 0,2 0 0,0 2 0,1 0 0,0 0 0,1 0 0,-1-2 0,1 1 0,-1 0 0,-1 0 0,0 1 0,-1-2 0,3 0 0,-2 0 0,-1 0 0,0 1 0,1 0 0,0-2 0,-1 1 0,0-1 0,-1 1 0,1-2 0,-1 3 0,2-1 0,-3 0 0,1 0 0,0 0 0,0 2 0,2-1 0,-2 0 0,2 0 0,0-1 0,0 1 0,-1 1 0,2 0 0,-4-2 0,3 1 0,-2-3 0,2 3 0,-2-1 0,1 0 0,-1 0 0,2-2 0,-3 2 0,3-1 0,-2 1 0,2-2 0,0 2 0,0 0 0,0 2 0,1-1 0,-2-1 0,2 0 0,1 2 0,-1-1 0,-2 0 0,2 0 0,-1-1 0,1 1 0,0 1 0,3-1 0,-1-1 0,0 0 0,-1 2 0,-1 0 0,1 0 0,-1-1 0,1 0 0,-1 0 0,0-2 0,-1 1 0,1 1 0,-2 0 0,2-2 0,-2 1 0,2 0 0,-4 2 0,3 0 0,-2 0 0,2-1 0,0-1 0,-1 0 0,1 2 0,-1 0 0,3 0 0,-1-1 0,1 0 0,-1-1 0,1 0 0,2 0 0,-2 1 0,1 0 0,-1-2 0,0 1 0,-1-1 0,1 1 0,-1 0 0,1 2 0,-3 0 0,1 0 0,-3-2 0,1 0 0,-2 0 0,-2 0 0,1 0 0,-3-2 0,2 0 0,-1 2 0,2-2 0,-1 0 0,1 1 0,1-1 0,0 3 0,0-1 0,0 1 0,0 1 0,0 0 0,0-2 0,2 1 0,2 0 0,1 0 0,0 1 0,1 0 0,-1 0 0,3-2 0,-1 0 0,1 0 0,-1 0 0,0 1 0,0-3 0,-1 2 0,-1-2 0,1 1 0,-1-1 0,1 0 0,-1 1 0,1 0 0,-1-2 0,-1 1 0,0-1 0,0 0 0,-1-1 0,1 1 0,-1 1 0,0 0 0,2 1 0,-1-3 0,0 3 0,0-1 0,1 1 0,-2-1 0,0 0 0,-1 2 0,1-2 0,-3 1 0,2 0 0,1-2 0,-2 4 0,2-3 0,-1 2 0,0 0 0,2 0 0,1 1 0,-2-3 0,2 3 0,1-1 0,-1 1 0,1 1 0,-1-2 0,1 1 0,-1-1 0,0 0 0,-1 0 0,1-2 0,-2 3 0,2-3 0,-2 2 0,2-2 0,-4 3 0,2-2 0,-1 1 0,-2 2 0,2-2 0,1-1 0,-2 2 0,1-2 0,-2 1 0,2 2 0,0-2 0,2-1 0,0 2 0,-1-1 0,0 2 0,1-1 0,2-1 0,-1 1 0,1-3 0,-3 3 0,1-1 0,-3 0 0,1 0 0,-1 0 0,1 2 0,1-2 0,0 1 0,2-1 0,-1 2 0,0-2 0,0 0 0,1 0 0,-2 2 0,2 0 0,1-2 0,-1 1 0,1-1 0,-1 2 0,1 0 0,1-2 0,0 0 0,1 0 0,-3 2 0,1 0 0,-1 0 0,1 0 0,-1 0 0,2-2 0,1 1 0,-1-1 0,-1 2 0,-1 0 0,3-3 0,-2 3 0,2-13 0,0 9 0,0-9 0,1 10 0,1-2 0,-3 4 0,1-1 0,-3 2 0,1 0 0,-1 0 0,0 0 0,1 0 0,-1 0 0,-1 0 0,0 0 0,-2 0 0,1 0 0,-1 0 0,2 0 0,-1 0 0,0 0 0,2 0 0,-1 0 0,0-1 0,0-1 0,1 1 0,-1-3 0,-1 1 0,0 0 0,1-2 0,1 3 0,1-1 0,-1 1 0,1 0 0,-1 2 0,1-2 0,-1 1 0,1-1 0,-1 2 0,3-2 0,-1 0 0,0 0 0,-1 2 0,-1 0 0,1 0 0,-1 0 0,1 0 0,-1 0 0,1 0 0,-1 0 0,1 0 0,-1 0 0,1 0 0,-1 0 0,0 0 0,-1 0 0,1 0 0,-2 0 0,0 0 0,1 0 0,-1 0 0,1 0 0,0 0 0,-2 0 0,2 0 0,-3 0 0,2 0 0,-1 0 0,-1 0 0,3 0 0,-3 0 0,3 0 0,-2 0 0,2 0 0,-1 0 0,0 0 0,2 0 0,-1 0 0,1 0 0,0 0 0,1 0 0,-1 0 0,1 0 0,-1 0 0,1 0 0,-1 0 0,1 0 0,-1-2 0,1 1 0,-1-1 0,1-1 0,-1 3 0,1-2 0,-1-1 0,1 0 0,-1 0 0,1-2 0,-1 3 0,1-2 0,-1 1 0,1-2 0,-1-1 0,-2 1 0,2 1 0,-1 0 0,1 2 0,0-1 0,1 1 0,2-2 0,-2 3 0,1-1 0,-1 2 0,0 0 0,-1 0 0,1 0 0,-3 0 0,1 0 0,0 0 0,1 0 0,1 0 0,-1 0 0,1 0 0,-1 0 0,-1 0 0,-1 0 0,1 0 0,2 0 0,-1 0 0,1 0 0,-3 0 0,1 0 0,-2-1 0,1-1 0,-1 2 0,-1-2 0,1 1 0,-1 1 0,2 0 0,1 0 0,0-2 0,0 0 0,1 1 0,0 1 0,1-3 0,-1 3 0,1-2 0,-1-1 0,1 1 0,-1-1 0,1 1 0,-1-2 0,1 2 0,-1 1 0,1 0 0,-1-1 0,1 2 0,-1-3 0,1 1 0,-1 1 0,1-1 0,-1 0 0,1 0 0,-1 0 0,1 0 0,-2 1 0,-1-1 0,1 2 0,1 0 0,-1 0 0,0 0 0,-1 0 0,3 0 0,-1 0 0,1 0 0,-1 0 0,1 0 0,-1 0 0,1 0 0,-1 0 0,1 0 0,-1 0 0,1 0 0,-1 0 0,1 0 0,-1 0 0,1-2 0,-1 0 0,1 0 0,-1 0 0,1 1 0,-1-1 0,1 1 0,-1-1 0,-1 2 0,0-2 0,-1 1 0,3-1 0,-1 1 0,-2-1 0,2 0 0,-1 0 0,-1 0 0,1 0 0,-3 0 0,1-1 0,1 1 0,0-2 0,0 3 0,1-1 0,-2 2 0,2 0 0,-1 0 0,3 0 0,-1 0 0,-1 0 0,0 0 0,-1 0 0,3 0 0,-1 0 0,1 0 0,-1 0 0,1 0 0,-3 0 0,1 0 0,0 0 0,1 0 0,1 0 0,-1 0 0,1 0 0,-1 0 0,1 0 0,-3 0 0,1 0 0,0 0 0,1 0 0,-1 0 0,-1 0 0,-1 0 0,0 0 0,1 0 0,0 0 0,0 0 0,0 0 0,0 0 0,-1 0 0,0 0 0,-1 0 0,3 0 0,-2 0 0,1 0 0,0 0 0,0 0 0,0 0 0,1 0 0,0 0 0,0 0 0,1 0 0,1 0 0,-1 0 0,1 0 0,-1 0 0,1 0 0,-1 0 0,1 0 0,-1 0 0,0 0 0,1 0 0,-1 2 0,-1-1 0,0 1 0,-1-1 0,3 1 0,-2-2 0,-1 2 0,1 1 0,1 1 0,-1-1 0,0 0 0,-3 1 0,1 2 0,-2-1 0,0 1 0,0-3 0,0 1 0,0 0 0,0 1 0,0 1 0,0-1 0,0 1 0,0-1 0,1 1 0,1-1 0,-1 1 0,3-1 0,-2 1 0,1-1 0,-1 1 0,2-1 0,-3 1 0,3-1 0,-3 1 0,1-1 0,-1 1 0,1-1 0,-1 1 0,3-1 0,-3 1 0,1-1 0,-1 1 0,1-1 0,-1-2 0,2 2 0,-1-4 0,-2 4 0,5-5 0,-4 3 0,1-1 0,0-1 0,0 1 0,2-1 0,-3 1 0,1-2 0,-2 2 0,0-1 0,0-1 0,2 2 0,0-1 0,0 1 0,-2-2 0,0 2 0,2 0 0,-1 0 0,3-2 0,-3 0 0,1 0 0,0 0 0,0 0 0,2 0 0,-2 2 0,2-1 0,0 1 0,1-2 0,0 0 0,1 2 0,-1 0 0,1 0 0,-1-2 0,1 0 0,1 2 0,0-1 0,1 4 0,-3-5 0,1 5 0,-1-4 0,3 4 0,-2-5 0,2 3 0,-2-3 0,-1 0 0,1 0 0,2 2 0,-2-1 0,1 1 0,-1-2 0,-1 0 0,1 0 0,0 3 0,-1-3 0,1 2 0,-1-1 0,1-1 0,-1 0 0,1 0 0,-1 0 0,1 0 0,-1 0 0,0 0 0,1 0 0,-1 0 0,1 0 0,-1 0 0,1 0 0,-2 0 0,-1 0 0,0 0 0,1 0 0,1-1 0,-1-1 0,0 2 0,2-2 0,-1 1 0,3-1 0,1-1 0,2-3 0,0 1 0,0-1 0,0 1 0,0-1 0,0 1 0,0-1 0,0 1 0,0-1 0,0 1 0,0-1 0,0 1 0,0-1 0,0 1 0,0-1 0,0 1 0,0-1 0,0 1 0,0-1 0,0-1 0,0-1 0,2 1 0,0 2 0,2-3 0,0 1 0,0 0 0,2 1 0,-2 1 0,-1-1 0,-1 1 0,2 2 0,-1-2 0,0 1 0,2 2 0,-3-3 0,1 3 0,1 1 0,1 1 0,1 0 0,-1 0 0,1 0 0,-1 0 0,1 0 0,-1 0 0,1 0 0,0 0 0,-1 0 0,1 0 0,-6 5 0,-1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29.105"/>
    </inkml:context>
    <inkml:brush xml:id="br0">
      <inkml:brushProperty name="width" value="0.05" units="cm"/>
      <inkml:brushProperty name="height" value="0.05" units="cm"/>
      <inkml:brushProperty name="color" value="#EEB3A6"/>
      <inkml:brushProperty name="inkEffects" value="rosegold"/>
      <inkml:brushProperty name="anchorX" value="-138659.65625"/>
      <inkml:brushProperty name="anchorY" value="-53236.16016"/>
      <inkml:brushProperty name="scaleFactor" value="0.5"/>
    </inkml:brush>
  </inkml:definitions>
  <inkml:trace contextRef="#ctx0" brushRef="#br0">964 1002 24575,'-9'-7'0,"-8"-9"0,2 3 0,-10-9 0,-2-1 0,7 7 0,-11-6 0,16 12 0,-12-4 0,6 7 0,-3-2 0,3 4 0,-6-2 0,9 2 0,-6-1 0,4 0 0,-1-3 0,0 0 0,2-2 0,-2-4 0,3 3 0,-7-6 0,7 2 0,0 1 0,-2 1 0,8 1 0,-5 3 0,3-6 0,3 7 0,-3-7 0,3 2 0,3-3 0,0 1 0,2-4 0,0 2 0,3-5 0,-2-1 0,4-1 0,-2-3 0,3 4 0,0 0 0,0-1 0,0 5 0,0 3 0,0 1 0,0 5 0,0-2 0,0 3 0,0 0 0,0 0 0,0 0 0,0-3 0,0-1 0,0-3 0,0 1 0,0-1 0,-3 1 0,0-1 0,-2 3 0,-3-2 0,2 6 0,-4-3 0,-1 2 0,1 1 0,-3-1 0,3 3 0,-1 1 0,-2-1 0,3 5 0,-3-4 0,0 4 0,2 0 0,-5-2 0,5 4 0,-5-1 0,5-1 0,-2 3 0,3-2 0,0-1 0,0 3 0,0-2 0,2 2 0,1 0 0,3 0 0,-1 0 0,0 0 0,1 0 0,-1 0 0,1 0 0,-1 0 0,1 0 0,-1 0 0,1-3 0,-1 3 0,4 0 0,7 3 0,5 1 0,5 4 0,1-1 0,0 3 0,-1-4 0,-2 4 0,2-1 0,-6 1 0,3 0 0,-5 0 0,2 6 0,-6-8 0,1 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30.834"/>
    </inkml:context>
    <inkml:brush xml:id="br0">
      <inkml:brushProperty name="width" value="0.05" units="cm"/>
      <inkml:brushProperty name="height" value="0.05" units="cm"/>
      <inkml:brushProperty name="color" value="#EEB3A6"/>
      <inkml:brushProperty name="inkEffects" value="rosegold"/>
      <inkml:brushProperty name="anchorX" value="-149140.95313"/>
      <inkml:brushProperty name="anchorY" value="-54875.40625"/>
      <inkml:brushProperty name="scaleFactor" value="0.5"/>
    </inkml:brush>
  </inkml:definitions>
  <inkml:trace contextRef="#ctx0" brushRef="#br0">1254 547 24575,'-20'0'0,"-5"-9"0,6-2 0,0-2 0,-2-4 0,3 4 0,-5-6 0,-3-1 0,1 4 0,2-2 0,-1 2 0,6 1 0,-4-3 0,1 2 0,5-1 0,-4-2 0,5 5 0,0-3 0,-1 5 0,5-4 0,-5 7 0,5-3 0,-2 4 0,0 0 0,4-2 0,-6 4 0,6-1 0,-4 1 0,0 1 0,2 0 0,-4-1 0,4 1 0,-2 2 0,3-1 0,-3 1 0,2-2 0,-5-1 0,5 1 0,-5-3 0,5 0 0,-4-3 0,1 0 0,-2 0 0,-1 0 0,0 0 0,1 0 0,-1 0 0,1 3 0,-1-3 0,1 5 0,-1-2 0,1 5 0,-1-2 0,1 4 0,-1-1 0,1 2 0,-1 0 0,1 0 0,-1 0 0,0 0 0,1 0 0,-1 0 0,1 0 0,-1 2 0,3 1 0,-1 5 0,1-2 0,0 2 0,1-1 0,3-1 0,0 3 0,0-3 0,0 3 0,0-3 0,0 3 0,0-3 0,-1 3 0,4-3 0,-3 3 0,5-4 0,-2 5 0,2-5 0,0 4 0,0-4 0,1 2 0,1-2 0,-1-1 0,1 1 0,1 0 0,0-3 0,2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32.634"/>
    </inkml:context>
    <inkml:brush xml:id="br0">
      <inkml:brushProperty name="width" value="0.05" units="cm"/>
      <inkml:brushProperty name="height" value="0.05" units="cm"/>
      <inkml:brushProperty name="color" value="#EEB3A6"/>
      <inkml:brushProperty name="inkEffects" value="rosegold"/>
      <inkml:brushProperty name="anchorX" value="-159060.76563"/>
      <inkml:brushProperty name="anchorY" value="-57354.49609"/>
      <inkml:brushProperty name="scaleFactor" value="0.5"/>
    </inkml:brush>
  </inkml:definitions>
  <inkml:trace contextRef="#ctx0" brushRef="#br0">897 0 24575,'-3'12'0,"-2"2"0,-3-3 0,-3 4 0,0-1 0,0 3 0,0-1 0,0 1 0,2-4 0,-1 3 0,4-5 0,-4 2 0,2-3 0,-2-2 0,0 1 0,0-5 0,0 0 0,-3-1 0,-1-3 0,-2 3 0,-1-3 0,-3 0 0,-1 0 0,-3 0 0,-3 0 0,1 0 0,-1 0 0,-1 0 0,-1 0 0,0 0 0,1 0 0,4 0 0,0 0 0,0 0 0,3 0 0,1 0 0,4 0 0,-1 2 0,0 1 0,4 5 0,0-3 0,-1 8 0,3-4 0,-3 8 0,3-4 0,3 4 0,-3 3 0,4-3 0,-4 6 0,5-2 0,-3 3 0,3 0 0,0 0 0,0 0 0,0 0 0,0 0 0,2 0 0,-1 0 0,1 0 0,-2 0 0,3-3 0,-2 2 0,2-6 0,-3 6 0,-2-5 0,1 1 0,-1 1 0,2-2 0,-2 1 0,2-2 0,-2-3 0,3 1 0,2-4 0,-2 2 0,4-5 0,-1 1 0,2-4 0,0 2 0,0-2 0,0-1 0,0-1 0,0-2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34.156"/>
    </inkml:context>
    <inkml:brush xml:id="br0">
      <inkml:brushProperty name="width" value="0.05" units="cm"/>
      <inkml:brushProperty name="height" value="0.05" units="cm"/>
      <inkml:brushProperty name="color" value="#EEB3A6"/>
      <inkml:brushProperty name="inkEffects" value="rosegold"/>
      <inkml:brushProperty name="anchorX" value="-169552.8125"/>
      <inkml:brushProperty name="anchorY" value="-61076.99219"/>
      <inkml:brushProperty name="scaleFactor" value="0.5"/>
    </inkml:brush>
  </inkml:definitions>
  <inkml:trace contextRef="#ctx0" brushRef="#br0">741 1 24575,'-12'0'0,"-4"5"0,-2-1 0,-1 7 0,-2 1 0,0 0 0,-8 4 0,4-6 0,1 1 0,-1 1 0,4-2 0,0 4 0,0-2 0,4-2 0,-4 7 0,6-8 0,-5 3 0,6 1 0,2-1 0,-4 3 0,7-2 0,-4-3 0,2 3 0,3 1 0,-2 0 0,4 1 0,-1-1 0,-2 3 0,3-1 0,-2 1 0,5 2 0,-2-1 0,5 5 0,-3-6 0,3 6 0,0-2 0,0 0 0,0-1 0,0-1 0,0-1 0,0 2 0,0-7 0,-2 0 0,-1-3 0,-4 0 0,-1 0 0,-2-2 0,0 2 0,-3-2 0,-1 0 0,-6 3 0,3-2 0,-3 2 0,3 0 0,0 3 0,3-2 0,0 1 0,4-3 0,0 0 0,0 0 0,2 0 0,1-2 0,2 1 0,0-3 0,0 1 0,3-3 0,-2 1 0,3-1 0,-1 1 0,2-1 0,0 0 0,0 3 0,0-4 0,0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35.974"/>
    </inkml:context>
    <inkml:brush xml:id="br0">
      <inkml:brushProperty name="width" value="0.05" units="cm"/>
      <inkml:brushProperty name="height" value="0.05" units="cm"/>
      <inkml:brushProperty name="color" value="#EEB3A6"/>
      <inkml:brushProperty name="inkEffects" value="rosegold"/>
      <inkml:brushProperty name="anchorX" value="-180272.84375"/>
      <inkml:brushProperty name="anchorY" value="-64980.62891"/>
      <inkml:brushProperty name="scaleFactor" value="0.5"/>
    </inkml:brush>
  </inkml:definitions>
  <inkml:trace contextRef="#ctx0" brushRef="#br0">1309 132 24575,'-20'0'0,"2"0"0,-18 0 0,10 0 0,-13 0 0,9 0 0,-16 0 0,7 0 0,4 0 0,-9 0 0,16 0 0,-17 3 0,7 1 0,4 2 0,-2-2 0,11-1 0,-7-3 0,11 0 0,-6 0 0,6 0 0,-3 0 0,3 0 0,-2-3 0,5-2 0,-2-4 0,4-2 0,-1-1 0,0 1 0,0-3 0,1 2 0,-2-2 0,2 3 0,-4 2 0,2-1 0,-2 3 0,7 0 0,-3 1 0,5 3 0,-2-1 0,6 3 0,-3-1 0,5 2 0,-4 0 0,3 0 0,-3 0 0,1 0 0,-2 0 0,0 0 0,-3 0 0,2 0 0,-2 2 0,0 1 0,3 2 0,-3-2 0,2 2 0,1-3 0,0 3 0,0 0 0,3-2 0,-3 2 0,2-3 0,-2 3 0,0-2 0,0 2 0,0-3 0,-3 4 0,2-1 0,-2 0 0,3 0 0,0-2 0,2 1 0,-1-1 0,6-1 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38.037"/>
    </inkml:context>
    <inkml:brush xml:id="br0">
      <inkml:brushProperty name="width" value="0.05" units="cm"/>
      <inkml:brushProperty name="height" value="0.05" units="cm"/>
      <inkml:brushProperty name="color" value="#EEB3A6"/>
      <inkml:brushProperty name="inkEffects" value="rosegold"/>
      <inkml:brushProperty name="anchorX" value="-190043.96875"/>
      <inkml:brushProperty name="anchorY" value="-67822.07813"/>
      <inkml:brushProperty name="scaleFactor" value="0.5"/>
    </inkml:brush>
  </inkml:definitions>
  <inkml:trace contextRef="#ctx0" brushRef="#br0">149 0 24575,'11'5'0,"-3"0"0,3 6 0,-3-1 0,0 0 0,-1 2 0,-2-1 0,1 2 0,-4-3 0,3 0 0,-5 3 0,3-2 0,-3 5 0,0-3 0,0 4 0,-3 3 0,-6 1 0,1 3 0,-6 1 0,1 0 0,-3 0 0,-1 4 0,-2-3 0,6 6 0,-6-5 0,5 4 0,-1-5 0,2 6 0,3-8 0,1 4 0,3-4 0,0 0 0,0 0 0,3 0 0,-3 0 0,6 4 0,-3-3 0,3 7 0,0-4 0,0 1 0,0 3 0,0-4 0,0 1 0,0 2 0,8-5 0,3 3 0,8-6 0,3 2 0,-3-6 0,6 3 0,-6-4 0,2-2 0,-7-3 0,-1-2 0,-5-1 0,-1 0 0,-2 0 0,-2 0 0,-1 3 0,-2 4 0,0 0 0,0 6 0,-3 2 0,-3 0 0,-1 6 0,-4-6 0,1 2 0,1-6 0,1-1 0,2-6 0,3-1 0,1-6 0,0 0 0,1-2 0,-1-3 0,2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40.135"/>
    </inkml:context>
    <inkml:brush xml:id="br0">
      <inkml:brushProperty name="width" value="0.05" units="cm"/>
      <inkml:brushProperty name="height" value="0.05" units="cm"/>
      <inkml:brushProperty name="color" value="#EEB3A6"/>
      <inkml:brushProperty name="inkEffects" value="rosegold"/>
      <inkml:brushProperty name="anchorX" value="-201535.35938"/>
      <inkml:brushProperty name="anchorY" value="-72208.30469"/>
      <inkml:brushProperty name="scaleFactor" value="0.5"/>
    </inkml:brush>
  </inkml:definitions>
  <inkml:trace contextRef="#ctx0" brushRef="#br0">0 0 24575,'7'2'0,"-3"1"0,0 1 0,-1 3 0,1-2 0,-1 7 0,1 0 0,-1 1 0,3 0 0,-4 3 0,3-1 0,-4 8 0,3-6 0,-3 3 0,4 0 0,-2-3 0,3 3 0,-3 0 0,-1 0 0,-2 4 0,0 3 0,3-2 0,0 3 0,1-1 0,1-2 0,-2 6 0,4-6 0,-1 3 0,2-4 0,5 0 0,-1-3 0,6 1 0,-6-6 0,4-1 0,-5-2 0,2-3 0,-3 0 0,0-2 0,-2-1 0,-1 0 0,-2-2 0,-3 5 0,0-3 0,-2 3 0,0 3 0,0 1 0,0 3 0,0 2 0,-5-1 0,-1 5 0,-6 1 0,0 1 0,-1 7 0,0-3 0,0 3 0,0-3 0,0 2 0,4-6 0,-3 7 0,2-7 0,0 3 0,1-4 0,3 0 0,1-3 0,-1-2 0,3-5 0,0 2 0,3-5 0,0 1 0,0-1 0,0-1 0,0 0 0,0 0 0,0 0 0,5 0 0,0 0 0,8 0 0,-2 0 0,5 1 0,-3 0 0,4 0 0,-1 0 0,-2 0 0,2-1 0,-5-2 0,-1 0 0,0-1 0,-5-2 0,2 2 0,-3-2 0,1-1 0,-1-1 0,-1 1 0,-1-4 0,-2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42.060"/>
    </inkml:context>
    <inkml:brush xml:id="br0">
      <inkml:brushProperty name="width" value="0.05" units="cm"/>
      <inkml:brushProperty name="height" value="0.05" units="cm"/>
      <inkml:brushProperty name="color" value="#EEB3A6"/>
      <inkml:brushProperty name="inkEffects" value="rosegold"/>
      <inkml:brushProperty name="anchorX" value="-215964.10938"/>
      <inkml:brushProperty name="anchorY" value="-79019.1875"/>
      <inkml:brushProperty name="scaleFactor" value="0.5"/>
    </inkml:brush>
  </inkml:definitions>
  <inkml:trace contextRef="#ctx0" brushRef="#br0">1 1386 24575,'0'-23'0,"0"1"0,0-10 0,0 4 0,0 2 0,0-1 0,0-2 0,0 0 0,0-4 0,0 5 0,0 4 0,0 3 0,0-2 0,0 5 0,0-2 0,2 7 0,1-3 0,4 5 0,1-2 0,2 3 0,-2 0 0,2 2 0,-5-2 0,3 3 0,-3-4 0,0 1 0,0-3 0,0 0 0,1-4 0,-1 0 0,1 1 0,-1-1 0,1-3 0,-3 3 0,2-3 0,-2 4 0,0 2 0,2-2 0,-4 5 0,1-2 0,0 3 0,1 0 0,0 0 0,1-3 0,-1 2 0,2-2 0,1 0 0,-1 0 0,3-4 0,-2 3 0,2-2 0,-3 6 0,0-6 0,0 5 0,1-5 0,1 6 0,-1-6 0,2-1 0,-3-1 0,5-13 0,-2 12 0,5-13 0,2 8 0,-3 2 0,3-1 0,-4 6 0,0 4 0,-3 0 0,1 5 0,-1 1 0,0 4 0,1-2 0,-1 2 0,-1-1 0,6-2 0,-5 1 0,8-3 0,-6 1 0,6-4 0,-2-3 0,4-1 0,-1 0 0,-2-2 0,1 6 0,-7-2 0,3 2 0,-7 3 0,3-1 0,-4 4 0,1-2 0,0 2 0,-1 0 0,1 1 0,-1-1 0,-1 3 0,-2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43.549"/>
    </inkml:context>
    <inkml:brush xml:id="br0">
      <inkml:brushProperty name="width" value="0.05" units="cm"/>
      <inkml:brushProperty name="height" value="0.05" units="cm"/>
      <inkml:brushProperty name="color" value="#EEB3A6"/>
      <inkml:brushProperty name="inkEffects" value="rosegold"/>
      <inkml:brushProperty name="anchorX" value="-230867.53125"/>
      <inkml:brushProperty name="anchorY" value="-82542.00781"/>
      <inkml:brushProperty name="scaleFactor" value="0.5"/>
    </inkml:brush>
  </inkml:definitions>
  <inkml:trace contextRef="#ctx0" brushRef="#br0">1 1255 24575,'0'-15'0,"0"2"0,0-3 0,0 1 0,0-8 0,0 6 0,0-6 0,0 8 0,0-11 0,2 10 0,-1-7 0,6 6 0,-6 1 0,6-1 0,-6 0 0,6 4 0,-3-3 0,3 7 0,-2-3 0,2 4 0,-2-2 0,3 0 0,2 0 0,-1-3 0,7-2 0,-2 1 0,8-4 0,-1 2 0,4 0 0,1-2 0,1 7 0,-1-3 0,2 7 0,-4-2 0,-3 3 0,-2 0 0,-2 3 0,-1-2 0,1 2 0,-1 0 0,-2-1 0,1-2 0,-1-2 0,6-4 0,5-7 0,-3 6 0,12-17 0,-7 8 0,10-14 0,0 3 0,0-5 0,5-4 0,-12 12 0,17-25 0,-25 31 0,16-25 0,-10 20 0,-3-2 0,5 0 0,-10 8 0,1 2 0,-4 6 0,-2 1 0,-2 6 0,-3 1 0,-3 2 0,0 0 0,-2 2 0,-1-1 0,1 4 0,-1-2 0,1 0 0,-1 1 0,3-3 0,-2 1 0,5-2 0,-3 0 0,6-2 0,-2 1 0,2-4 0,-3 2 0,0-2 0,0-3 0,-2 5 0,0-2 0,-4 5 0,1 3 0,-5 0 0,2 2 0,-4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45.177"/>
    </inkml:context>
    <inkml:brush xml:id="br0">
      <inkml:brushProperty name="width" value="0.05" units="cm"/>
      <inkml:brushProperty name="height" value="0.05" units="cm"/>
      <inkml:brushProperty name="color" value="#EEB3A6"/>
      <inkml:brushProperty name="inkEffects" value="rosegold"/>
      <inkml:brushProperty name="anchorX" value="-246455.42188"/>
      <inkml:brushProperty name="anchorY" value="-86383.5625"/>
      <inkml:brushProperty name="scaleFactor" value="0.5"/>
    </inkml:brush>
  </inkml:definitions>
  <inkml:trace contextRef="#ctx0" brushRef="#br0">1 672 24575,'6'0'0,"6"0"0,-4 0 0,8 0 0,-3 0 0,4 0 0,-1-3 0,1 0 0,6 0 0,-5-2 0,22 1 0,-17 1 0,22-4 0,-15 6 0,2-2 0,0 0 0,0 0 0,6-1 0,3-2 0,-7 0 0,1-2 0,-10-3 0,3 1 0,-4-2 0,-6 1 0,1 0 0,-8 0 0,2 1 0,-3 0 0,0-3 0,1 2 0,-1-5 0,1 2 0,0-2 0,3-1 0,-2 0 0,5 2 0,-6-1 0,2 5 0,-2 0 0,2 1 0,-3 4 0,3-1 0,-3 4 0,3-2 0,-2 4 0,2-3 0,-3 3 0,3-4 0,-2 5 0,2-3 0,-1 3 0,-1-2 0,5 2 0,-2-3 0,2 3 0,4 0 0,-3 0 0,6 0 0,-5 0 0,5 0 0,-3-2 0,1-2 0,2-2 0,-6 1 0,3-3 0,-6-1 0,2-2 0,-6 1 0,4-3 0,-4-1 0,1-2 0,0 2 0,0-2 0,-1 2 0,4-3 0,1 0 0,4-5 0,-1 3 0,4 0 0,-4 1 0,6 6 0,-6-3 0,-1 4 0,-5 3 0,-1 1 0,-4 2 0,0 2 0,-2 1 0,-1 2 0,-1 4 0,-1-3 0,-2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5:20:03.009"/>
    </inkml:context>
    <inkml:brush xml:id="br0">
      <inkml:brushProperty name="width" value="0.05" units="cm"/>
      <inkml:brushProperty name="height" value="0.05" units="cm"/>
      <inkml:brushProperty name="color" value="#CC0066"/>
    </inkml:brush>
  </inkml:definitions>
  <inkml:trace contextRef="#ctx0" brushRef="#br0">1 366 24575,'6'0'0,"0"0"0,1 0 0,-2 0 0,2 0 0,-2 0 0,-1 0 0,1 0 0,-1 0 0,1 0 0,-1 0 0,1 0 0,-1 0 0,0 0 0,0 0 0,1 0 0,-1 0 0,0 0 0,1 0 0,-1 0 0,1 0 0,-1 0 0,3 0 0,-2 0 0,5 0 0,-5 0 0,4 0 0,-1 0 0,2 0 0,0 0 0,-2 0 0,1 0 0,-1 0 0,2 0 0,-3 0 0,3 0 0,-5 0 0,4 0 0,-4 0 0,2 0 0,-2 0 0,2 0 0,-2 0 0,2 0 0,-3 0 0,3 0 0,-1 0 0,1 0 0,0 0 0,-2 0 0,4 0 0,-4 0 0,2 0 0,0-2 0,-2 1 0,2-1 0,-2 2 0,-1 0 0,1 0 0,0 0 0,-1 0 0,1 0 0,-1 0 0,3 0 0,-2 0 0,2 0 0,-2 0 0,-1 0 0,1 0 0,-1 0 0,0 0 0,1 0 0,-1 0 0,1 0 0,-1 2 0,1-1 0,-1 3 0,1-4 0,-3 4 0,2-3 0,-1 3 0,1-2 0,1 3 0,-1-3 0,0 2 0,0-4 0,-1 4 0,1-3 0,-2 1 0,0 0 0,2-1 0,-3 3 0,1-2 0,-2 2 0,0 1 0,0-1 0,0 1 0,0-1 0,0 0 0,0 1 0,0 0 0,0-1 0,0 1 0,0-1 0,0 1 0,0-1 0,0 1 0,0-1 0,0 1 0,0-1 0,0 1 0,0-1 0,-2 1 0,1-1 0,-1 1 0,0 0 0,1-1 0,-3-1 0,2 1 0,-1-2 0,-1 3 0,2-1 0,-1 1 0,-1-1 0,1 1 0,1-1 0,-2 1 0,1-1 0,-2 3 0,3-1 0,-3 1 0,3-3 0,-1 1 0,-1-1 0,4 1 0,-4-1 0,3 1 0,-3-1 0,3 1 0,-3-1 0,2 1 0,-1 0 0,-1-1 0,4 1 0,-4-1 0,3 1 0,-1-1 0,0 1 0,1-1 0,-1 1 0,2-1 0,-2 1 0,2-1 0,-2 1 0,2-1 0,0 1 0,0-1 0,0 3 0,0 1 0,0-1 0,-2 0 0,1 0 0,-1-1 0,2 1 0,0 0 0,0-2 0,0 4 0,0-4 0,0 2 0,0-2 0,0-1 0,0 3 0,-2-1 0,2 1 0,-2 0 0,2-2 0,0 2 0,0 0 0,0-2 0,0 2 0,0-3 0,0 1 0,0-1 0,0 1 0,0-1 0,0 1 0,0 0 0,0-1 0,0 3 0,0-2 0,0 5 0,0-5 0,0 4 0,0-4 0,0 5 0,0-5 0,0 2 0,0 0 0,0-2 0,0 5 0,0-3 0,2 1 0,0 1 0,1-1 0,1 2 0,-1-3 0,0 3 0,1-3 0,-1 3 0,2 0 0,0 1 0,0-4 0,-1 3 0,1-5 0,-2 4 0,1-1 0,-3-1 0,3 0 0,-1 0 0,-1-2 0,2 2 0,-3-2 0,3 2 0,-1-2 0,-1 2 0,2-3 0,-1 1 0,1-1 0,-1 3 0,1-1 0,-1 1 0,1-3 0,1 3 0,-1-2 0,1 2 0,0-2 0,-1 2 0,1-2 0,0 2 0,-1-3 0,1 1 0,-3-1 0,2 3 0,-1-2 0,0 5 0,1-5 0,-4 4 0,4-4 0,-1 5 0,2-3 0,0 1 0,0 2 0,-1-5 0,1 4 0,0-4 0,0 5 0,-1-5 0,1 4 0,0-4 0,0 2 0,2-2 0,-2 0 0,2-1 0,0 1 0,-2 0 0,2 0 0,-3-1 0,3 3 0,-1-2 0,1 2 0,0-2 0,-2 0 0,2-1 0,0-1 0,-2 1 0,4-1 0,-4-1 0,5 0 0,-3-2 0,4 0 0,-1 0 0,0 0 0,3 0 0,-3 0 0,6 0 0,-5 0 0,5 0 0,-6 0 0,3 0 0,0 0 0,-2 0 0,2-2 0,-3-1 0,3-2 0,-2 0 0,1 2 0,-4-1 0,1 1 0,-3-2 0,3 0 0,-4 3 0,2-3 0,-2 3 0,-1-3 0,3 0 0,-2 3 0,2-3 0,-2 3 0,-1-1 0,1-1 0,0 2 0,-1-3 0,-2 1 0,0-1 0,-2 1 0,0-1 0,0 1 0,0-1 0,0 0 0,0 1 0,0-1 0,0-2 0,0 2 0,0-2 0,0 0 0,0 2 0,0-5 0,0 5 0,0-4 0,0 3 0,0-3 0,0 4 0,0-5 0,0 2 0,0 1 0,0-3 0,0 5 0,0-4 0,0 3 0,0-3 0,0 4 0,0-5 0,0 2 0,0 1 0,0-3 0,0 3 0,0-1 0,0-1 0,0 3 0,0-3 0,0 4 0,3-5 0,-3 5 0,2-2 0,-2 0 0,0 2 0,0-5 0,0 5 0,3-5 0,-3 5 0,2-4 0,-2 3 0,0-3 0,0 4 0,0-5 0,0 5 0,0-4 0,0 1 0,0 0 0,0-1 0,0 4 0,0-2 0,3 0 0,-3 1 0,2-1 0,-2 0 0,0 2 0,0-2 0,0 2 0,0-2 0,0 2 0,0-2 0,0 0 0,0 2 0,0-5 0,0 2 0,0-2 0,0 0 0,0 0 0,0 0 0,0 0 0,0 0 0,0 0 0,0-1 0,0 1 0,0 0 0,0 0 0,0 2 0,0-1 0,0 4 0,0-5 0,0 5 0,-2-2 0,2 0 0,-4 2 0,1-2 0,1 2 0,-3-2 0,3 2 0,-1-2 0,-1 2 0,3 1 0,-3-3 0,3 1 0,-3-1 0,4 3 0,-4-1 0,3-2 0,-3 2 0,1-5 0,1 5 0,-3-2 0,5 0 0,-5-1 0,5 1 0,-5-3 0,5 5 0,-5-5 0,5 5 0,-5-2 0,5 2 0,-2 1 0,0-1 0,1 1 0,-1-1 0,2 0 0,-2 1 0,2-1 0,-2 1 0,2-1 0,0 1 0,0-1 0,-2 3 0,1-2 0,-1 2 0,2-3 0,-2 3 0,2-2 0,-2 1 0,0 1 0,1-3 0,-3 3 0,4-3 0,-4 1 0,1-1 0,0 1 0,-1-1 0,2-2 0,-1 2 0,-1-2 0,1 2 0,1 1 0,-2-1 0,3 0 0,-3 3 0,3-2 0,-3 3 0,4-3 0,-2 2 0,2-2 0,2 1 0,2 1 0,1 2 0,2 0 0,-2 0 0,2 0 0,-2 0 0,4 0 0,-3 0 0,3 0 0,-1 0 0,2 0 0,0 0 0,0 0 0,0 0 0,0 0 0,0 0 0,-2 0 0,1 0 0,-1 0 0,2 0 0,-3 0 0,3 0 0,-5 0 0,4 0 0,-4 0 0,2 0 0,0 0 0,-2 0 0,2 0 0,-2 0 0,-1 0 0,1 0 0,-1 0 0,1 0 0,0 0 0,-1 0 0,3 0 0,-2 0 0,2 0 0,-2 0 0,2 0 0,0 0 0,1 0 0,1 0 0,-1 0 0,2 0 0,3 0 0,-3 0 0,3 0 0,0 0 0,-2 0 0,2 0 0,-3-4 0,3 3 0,-2-4 0,2 5 0,-1 0 0,-1 0 0,5-2 0,-5 1 0,5-1 0,-3 2 0,4 0 0,3 0 0,-3-3 0,6 3 0,-2-3 0,3 3 0,-3 0 0,-1 0 0,-4-2 0,1 1 0,-4-1 0,3 2 0,-5 0 0,2 0 0,0 0 0,-2-3 0,4 3 0,-4-2 0,5 2 0,-5 0 0,5-3 0,-3 2 0,4-1 0,-4 2 0,3 0 0,-2 0 0,-1 0 0,3 0 0,-5-2 0,2 1 0,-3-1 0,0 2 0,0 0 0,3 0 0,-2 0 0,2-2 0,0 1 0,-3-1 0,6 2 0,-2 0 0,2 0 0,1 0 0,3-3 0,-3 3 0,6-3 0,-5 3 0,5 0 0,-6 0 0,3 0 0,-4 0 0,1 0 0,-1 0 0,-2 0 0,2 0 0,-5 0 0,2 0 0,0 0 0,-3 0 0,3 0 0,-3 0 0,0 0 0,0 0 0,0 0 0,0 0 0,0 0 0,0 0 0,1 0 0,1 0 0,-1 0 0,5 0 0,-5 0 0,2 0 0,0 0 0,0 0 0,1 0 0,2 0 0,-3 0 0,7 0 0,-3-3 0,3 3 0,-6-3 0,2 1 0,-3 1 0,1-1 0,-1-1 0,-3 3 0,0-2 0,-2 2 0,1-3 0,-4 3 0,2-3 0,-2 3 0,-1 0 0,1 0 0,-1 0 0,1-2 0,-1 2 0,1-2 0,0 2 0,-1 0 0,1 0 0,-1 0 0,1 0 0,-3 2 0,0 0 0,-2 2 0,-2-1 0,2 1 0,-2-1 0,0 1 0,1 1 0,-1-1 0,0 1 0,1-1 0,-3 3 0,3-2 0,-3 5 0,3-5 0,-1 2 0,2-2 0,-2 2 0,1-2 0,-1 2 0,2-3 0,0 1 0,0-1 0,0 1 0,0 0 0,0-1 0,0 1 0,0-1 0,0 3 0,0-2 0,0 2 0,0 0 0,0-2 0,0 2 0,0 0 0,0-2 0,0 2 0,0-2 0,0 2 0,0-2 0,0 5 0,0-5 0,0 4 0,0-1 0,0 2 0,0 0 0,0-3 0,0 3 0,0-3 0,0 1 0,2 1 0,-1-3 0,1 3 0,-2-4 0,0 2 0,0 0 0,0 1 0,0-1 0,0 3 0,0-3 0,0 3 0,0 0 0,0 0 0,0-2 0,-2 1 0,-1-3 0,0 3 0,-1-1 0,4-1 0,-5 3 0,2-3 0,0 1 0,-1 1 0,1-1 0,0 2 0,-1 0 0,1 0 0,-2 0 0,0 0 0,0 0 0,0 0 0,2 0 0,-2 0 0,2 0 0,-2-2 0,3-1 0,-3 0 0,5-2 0,-5 4 0,5-3 0,-5 1 0,5-3 0,-2 3 0,2-2 0,0 2 0,0 0 0,0-2 0,0 2 0,0 0 0,0-1 0,0 3 0,0-1 0,0 2 0,0 0 0,0 0 0,0 0 0,0 0 0,0 0 0,0 0 0,0 0 0,0-2 0,0 1 0,0-4 0,2 2 0,-2-2 0,2-1 0,-2 1 0,0-1 0,0 1 0,0-1 0,2 1 0,-1-1 0,3 3 0,-1-2 0,0 5 0,1-3 0,-1 3 0,2 1 0,-1-4 0,1 3 0,0-5 0,2 2 0,-2 0 0,5-1 0,-2 1 0,-1-2 0,3-1 0,-3 1 0,1 0 0,1 0 0,-1 0 0,2 0 0,-2 0 0,1 0 0,-1 2 0,2-2 0,0 2 0,0-2 0,0 0 0,0 0 0,0 0 0,0 3 0,0-3 0,3 3 0,-2-3 0,2 0 0,-1 0 0,-1 0 0,2 1 0,0-1 0,-2 0 0,-1-2 0,2 2 0,-6-5 0,7 3 0,-6-3 0,1 0 0,1 0 0,-4 0 0,5 0 0,-5 0 0,4 0 0,-3 0 0,3 0 0,-2 0 0,1 0 0,2-3 0,-5-2 0,4 0 0,-3-5 0,3 4 0,-1-3 0,0 1 0,2 0 0,-5 1 0,4 0 0,-3 2 0,3-3 0,-4 1 0,2 2 0,-2-2 0,0 2 0,2 0 0,-2 3 0,2-3 0,-3 3 0,1-3 0,-1 1 0,1-1 0,-1 0 0,-1 1 0,1-1 0,-2 1 0,3-1 0,-3 0 0,2 1 0,-1-1 0,-1 1 0,2-1 0,-4 1 0,2-1 0,0 1 0,-1-1 0,1 1 0,-2-1 0,2 3 0,-2-2 0,2 1 0,-2-1 0,0-1 0,0 1 0,2-1 0,-1-2 0,1 2 0,-2-1 0,0-1 0,0 1 0,0-1 0,0 0 0,0 2 0,0-2 0,0 0 0,0 2 0,0-2 0,0 0 0,0 1 0,0-1 0,0 3 0,0-1 0,0 1 0,0-1 0,0 0 0,0 1 0,0-1 0,0 1 0,0-1 0,0 0 0,0 1 0,0-1 0,0 1 0,0-1 0,0-2 0,0 2 0,0-5 0,0 3 0,0-1 0,0-2 0,0 3 0,0-3 0,0 0 0,0 0 0,0-1 0,0 1 0,0-3 0,0 3 0,0-3 0,-2 2 0,-1-2 0,-2 3 0,-1-3 0,3 0 0,-1 2 0,1-2 0,0 3 0,-1 0 0,3 2 0,-3-2 0,3 3 0,-3-3 0,3-1 0,-4 1 0,5 0 0,-2-3 0,2 2 0,-3-2 0,3 0 0,-3 0 0,1-1 0,2 1 0,-3 3 0,3 0 0,0 0 0,-2-1 0,2 4 0,-3-3 0,3 5 0,-2-4 0,1 3 0,-3-3 0,3 4 0,-1-2 0,2 2 0,-2 0 0,2 1 0,-3-1 0,3 0 0,0 1 0,0-1 0,0 1 0,-1 0 0,0-1 0,-1 1 0,2-1 0,0 1 0,0-1 0,0 1 0,0-1 0,0 1 0,0-1 0,0 1 0,0-1 0,0 1 0,0-1 0,0 1 0,0-1 0,-2 0 0,2 1 0,-2-1 0,0 1 0,1-1 0,-1 0 0,2 1 0,-2-1 0,1 1 0,-1-1 0,0 0 0,2 1 0,-2-1 0,2 1 0,0-1 0,0 1 0,0-1 0,0 1 0,0 0 0,0-1 0,2 3 0,0 0 0,2 2 0,1 0 0,0 0 0,-1 0 0,1 0 0,-1 0 0,3 0 0,-2 0 0,2 0 0,-2 0 0,-1 0 0,1 0 0,2 0 0,-2 0 0,2 0 0,-2 0 0,2 0 0,-2 0 0,4 0 0,-4 0 0,5 0 0,-5 0 0,4 0 0,-4 0 0,5 0 0,-3 0 0,3 0 0,0 0 0,1 0 0,-4 0 0,3 0 0,-5 0 0,4 0 0,-4 0 0,2 0 0,-2 0 0,0-4 0,-1 3 0,3-4 0,-2 5 0,2 0 0,0 0 0,1 0 0,0 0 0,1 0 0,-1-2 0,2 1 0,0-1 0,0 2 0,-3-2 0,3 1 0,-3-1 0,3 2 0,3-2 0,-2 1 0,2-1 0,-3 0 0,3 1 0,-2-1 0,5-1 0,-6 3 0,6-3 0,-5 1 0,5 1 0,1-4 0,0 5 0,3-5 0,-4 4 0,1-4 0,0 4 0,-1-4 0,1 5 0,-1-5 0,1 4 0,-1-1 0,1-1 0,3 3 0,-3-3 0,3 3 0,-4 0 0,1 0 0,3 0 0,-3 0 0,3 0 0,-4-2 0,1 1 0,-1-1 0,1 2 0,-1-3 0,1 3 0,0-3 0,-1 1 0,1 1 0,-1-2 0,1 1 0,-1 1 0,1-1 0,-1 2 0,1 0 0,-1 0 0,1 0 0,-3 0 0,1 0 0,-1 0 0,0 0 0,2 0 0,-6 0 0,6 0 0,-5 0 0,5 0 0,-6 0 0,3 0 0,-5 0 0,1 0 0,-1 0 0,2 0 0,0 0 0,-2 0 0,1 0 0,-1 0 0,5 0 0,-3 0 0,6 0 0,-5 0 0,5 0 0,-6 0 0,6 0 0,-5 0 0,2 0 0,-3 0 0,-2 0 0,-2 0 0,1 0 0,-1 0 0,1 0 0,-3 0 0,1 0 0,-1 0 0,1 0 0,-1 0 0,1 0 0,-1 0 0,1 0 0,-1 0 0,0 0 0,1 2 0,-3 0 0,0 8 0,-2 1 0,0 3 0,0 1 0,0-1 0,0 3 0,0 3 0,0-3 0,0 3 0,0-4 0,0-2 0,0 2 0,0-5 0,-2 4 0,1-6 0,-4 3 0,0-4 0,0 2 0,-3 3 0,3-3 0,-3 3 0,0 0 0,0-2 0,-2 5 0,1-3 0,-1 1 0,1-1 0,0-3 0,0 3 0,2-5 0,-1 8 0,1-10 0,1 6 0,-2-4 0,3 2 0,0 3 0,2-2 0,-2 1 0,0 1 0,-1 1 0,-2 3 0,2 2 0,-2-1 0,2 2 0,-2-7 0,2 3 0,1-5 0,2 2 0,-1-3 0,3-2 0,-1 1 0,2-1 0,0 2 0,0 0 0,0 0 0,0 0 0,0 0 0,0 3 0,0 0 0,0 1 0,0 2 0,0-3 0,2 1 0,1 2 0,2-6 0,0 3 0,0-3 0,3-2 0,-3 2 0,2-3 0,1 1 0,-3 2 0,2-2 0,1-1 0,-3 3 0,3-2 0,-3 2 0,0 0 0,2 0 0,-2 0 0,3 3 0,-1-2 0,-1 4 0,4-4 0,-2 5 0,0-5 0,2 4 0,-2-4 0,3 2 0,-3-3 0,4 1 0,-4-3 0,5 2 0,-3-3 0,3 4 0,1-1 0,3 1 0,-1 0 0,1 0 0,-1 1 0,1-4 0,3 3 0,-3-2 0,3 0 0,-4 1 0,-2-4 0,2 2 0,-6-1 0,6-1 0,-5 4 0,2-5 0,-3 3 0,0-1 0,0-1 0,0 1 0,-2-2 0,1 0 0,-4-1 0,2-1 0,-2 1 0,-1-4 0,1 2 0,0-2 0,-1 0 0,0 0 0,1 0 0,-1 0 0,1 0 0,-1 0 0,0 0 0,0 0 0,1 0 0,-1 0 0,1-1 0,-1-2 0,1-1 0,-1-1 0,1 0 0,-1-2 0,1 2 0,0-2 0,-1 0 0,1 2 0,0-2 0,0 0 0,-1 1 0,1-1 0,-1 3 0,1-1 0,0 1 0,-1-1 0,1 2 0,-1-1 0,1 2 0,-1-1 0,1-1 0,-1 1 0,1-1 0,-1-1 0,-1 1 0,1 1 0,-4-1 0,2 2 0,0-3 0,-1 1 0,1-1 0,-2 0 0,2 1 0,-2-1 0,2 1 0,-2-1 0,0 1 0,0-1 0,0 0 0,0 1 0,0-1 0,0 1 0,0-3 0,0 1 0,0-3 0,0 4 0,0-5 0,0 2 0,0-2 0,-2 3 0,-1-3 0,-1 2 0,-4-2 0,3 0 0,-5 0 0,2 0 0,0 0 0,-1 0 0,3 2 0,-3-1 0,3 1 0,-1-2 0,0 2 0,3-2 0,-2 5 0,3-5 0,0 5 0,-1-2 0,4 0 0,-2 2 0,2-2 0,0 2 0,0-2 0,0 2 0,0-5 0,0 5 0,0-4 0,0 4 0,2-5 0,0 5 0,3-5 0,0 5 0,-2-4 0,1 3 0,-2-1 0,3 0 0,0 2 0,-3-4 0,2 3 0,-1-3 0,2 4 0,0-5 0,-1 3 0,1-3 0,0-1 0,0 1 0,0 0 0,0 0 0,1 0 0,-1 0 0,0 0 0,0-3 0,0 2 0,0-2 0,0 0 0,1-1 0,-1 0 0,3-1 0,-2 1 0,4-3 0,-4 4 0,4-3 0,-4 2 0,2 0 0,-1 1 0,-1 3 0,1-3 0,-1 2 0,-1-2 0,-2 0 0,1 0 0,-3-1 0,4-2 0,-5 2 0,5-2 0,-4-1 0,4 1 0,-5-1 0,3 0 0,-3-3 0,0 3 0,0-6 0,0 2 0,0 0 0,0-2 0,0 6 0,0-3 0,0 3 0,0 0 0,-3 1 0,3 2 0,-5 1 0,4 3 0,-3 0 0,1 0 0,-2-3 0,0 4 0,0-3 0,0 4 0,0 1 0,0-3 0,0 5 0,0-2 0,1 2 0,-1 1 0,2-1 0,-1 0 0,2 3 0,-3-2 0,1 1 0,-1 1 0,1 0 0,-1 2 0,1 0 0,-1 0 0,1 0 0,-1-2 0,0 1 0,1-1 0,2 4 0,0 0 0,4 3 0,3-3 0,0 2 0,4-3 0,-4 3 0,5-4 0,-3 4 0,1-3 0,-1 3 0,0-3 0,-2 1 0,2-2 0,0 2 0,-2-1 0,5 1 0,-3-2 0,3 0 0,3 0 0,-2 0 0,2 0 0,-3 0 0,0 0 0,0 0 0,-2 0 0,1 0 0,-4 0 0,5 0 0,-5 0 0,2 0 0,0 0 0,1 0 0,2 0 0,0 0 0,0 0 0,0 0 0,3 0 0,-3 0 0,3 0 0,-3 0 0,-2 0 0,1 0 0,-1 0 0,2 0 0,0 0 0,0 0 0,0 0 0,3 0 0,-2 0 0,5 0 0,-3 0 0,1 0 0,2 0 0,-6 0 0,6 0 0,-2 0 0,0 0 0,1 0 0,-1 0 0,3 0 0,-1 0 0,1 0 0,-1 0 0,1 0 0,-1 0 0,1 0 0,-1 0 0,1 0 0,-1 0 0,1 0 0,0 0 0,-4 0 0,3 0 0,-5 0 0,-1 0 0,-3 0 0,-2 0 0,-1 0 0,1 0 0,-1 0 0,1 0 0,-1 0 0,1 0 0,2 0 0,-2 0 0,4 0 0,-1 0 0,0 0 0,1 0 0,-4 0 0,2-2 0,-2 1 0,-1-1 0,1 2 0,-1 0 0,1 0 0,-3-2 0,2 2 0,1-2 0,2 2 0,1 0 0,3 0 0,-3 0 0,2 0 0,0 0 0,-3 0 0,3 0 0,0 0 0,0 0 0,-2 0 0,1 0 0,-1-3 0,0 3 0,4-3 0,-6 3 0,9-2 0,-9 1 0,6-3 0,-4 3 0,2-3 0,0 3 0,-3-3 0,0 3 0,0-1 0,-2 2 0,2-2 0,-2 2 0,1-2 0,0 2 0,0 0 0,-1 0 0,-1 0 0,1 0 0,-1-2 0,3 1 0,-2-1 0,5 2 0,-3 0 0,1 0 0,-1 0 0,-2 0 0,-1 0 0,1 0 0,-1 0 0,1 0 0,2 0 0,0 0 0,3 0 0,0 0 0,3 0 0,-2 0 0,5 0 0,-3 0 0,4 0 0,-1 0 0,-2 0 0,-1 0 0,-5 0 0,-1 0 0,-3 0 0,1 0 0,-1 0 0,1 0 0,-1 0 0,0 0 0,1 0 0,-1 0 0,0 0 0,1 0 0,-5 0 0,-3 0 0,-4 0 0,-6 0 0,-1 2 0,-6 4 0,3 1 0,0 1 0,1 0 0,2-2 0,3 4 0,-2-5 0,8 2 0,-2-2 0,2 0 0,2-1 0,-1 1 0,4-1 0,-2 1 0,2-1 0,0 1 0,0 0 0,0-1 0,0 0 0,0 1 0,0-1 0,0 1 0,0-1 0,0 1 0,0 0 0,0-1 0,0 1 0,0-1 0,0 1 0,0 2 0,0 0 0,0 1 0,0 1 0,0-1 0,0 2 0,0 0 0,0 0 0,0 0 0,0 0 0,0 0 0,2 3 0,1-2 0,3 5 0,-1-6 0,0 6 0,0-5 0,0 2 0,0 0 0,0-3 0,0 1 0,-2-2 0,-1-1 0,-2-1 0,0 3 0,0-3 0,0 3 0,0 1 0,0-1 0,0 0 0,0 3 0,0 0 0,3 4 0,-3-4 0,3 3 0,-3-2 0,0-1 0,0 3 0,0-5 0,0 2 0,2-3 0,-2 0 0,3 0 0,-1 0 0,-2 0 0,5 3 0,-4-2 0,4 8 0,-2-5 0,3 6 0,-3-3 0,2 3 0,-2-3 0,3 6 0,-3-6 0,2 3 0,-2 0 0,3-3 0,0 3 0,-1 0 0,1-3 0,0 6 0,-1-2 0,1 3 0,1 3 0,-1-2 0,0 3 0,0-4 0,0 4 0,0-3 0,0 3 0,-2-7 0,1-2 0,-5-2 0,3-1 0,-3 1 0,0 0 0,0-1 0,0 4 0,0-3 0,0 6 0,0-2 0,-3 0 0,3 2 0,-5-9 0,2 5 0,0-8 0,-2 5 0,5-5 0,-3-1 0,3-1 0,0-1 0,0 2 0,0 0 0,0 0 0,0 0 0,0 0 0,0 0 0,0 0 0,0 0 0,0-2 0,0 1 0,0-1 0,0 0 0,0 1 0,0-4 0,2 5 0,1-5 0,2 4 0,2-3 0,1 3 0,2-4 0,3 3 0,0-3 0,1 1 0,2-1 0,1 1 0,0-1 0,3-2 0,-4 0 0,4-3 0,1 0 0,-1 0 0,4 0 0,-4 0 0,4 0 0,0 0 0,0 0 0,0-6 0,-2-3 0,1-4 0,-2-1 0,1-1 0,-2 3 0,-6-2 0,-1 3 0,-3 1 0,0 0 0,-2 0 0,1 0 0,-3 0 0,1 0 0,-2-1 0,-2 1 0,1 0 0,-1 0 0,0 0 0,-1 0 0,0 0 0,-1 0 0,1 0 0,1-3 0,-1 2 0,4-2 0,-3 5 0,1-1 0,-3 1 0,3-2 0,-3 2 0,1-1 0,0 3 0,-2-3 0,2 4 0,-2-5 0,0 3 0,0-4 0,0 1 0,0 0 0,0 0 0,0 0 0,0 0 0,0 0 0,0-3 0,0 2 0,0-2 0,0 3 0,0 0 0,0-1 0,0 1 0,-2 3 0,2-3 0,-2 3 0,0-1 0,1-2 0,-1 5 0,2-4 0,0 3 0,0-1 0,0 3 0,0-3 0,0 1 0,0-3 0,0 1 0,0 1 0,3-6 0,-3 5 0,5-5 0,-4 0 0,1 2 0,-2-2 0,0 0 0,0 2 0,0-2 0,0 3 0,0 0 0,0 0 0,0 0 0,0-1 0,0 1 0,0 0 0,0 3 0,0-3 0,0 5 0,0-5 0,0 3 0,0-3 0,0-1 0,0 1 0,0 0 0,0-3 0,0 2 0,0-2 0,0 3 0,0 0 0,0 0 0,0 0 0,0 0 0,0 0 0,0 0 0,0 0 0,2-1 0,1 1 0,0 0 0,1 0 0,-3-3 0,1 2 0,-2-2 0,0 0 0,0 2 0,0-4 0,0 4 0,0-2 0,0 3 0,0-3 0,0 2 0,0-5 0,0 5 0,0-2 0,0 0 0,0-1 0,0 0 0,-3-1 0,0 1 0,-2-3 0,2 4 0,-2-3 0,2 2 0,-3 0 0,1-2 0,-1 6 0,3-3 0,-1-1 0,1 4 0,-3-6 0,1 5 0,0-5 0,-1 5 0,1-5 0,-3 3 0,2-1 0,-4 1 0,5 3 0,-3-3 0,3 5 0,0-5 0,0 8 0,3-2 0,-2 2 0,3 1 0,-3-1 0,3 1 0,-3 1 0,4-1 0,-4 2 0,1-2 0,1-1 0,0 1 0,2-1 0,0 1 0,0 0 0,0-1 0,0 1 0,0-1 0,0 1 0,0-1 0,0 1 0,0-1 0,0 1 0,0-1 0,2 1 0,0 0 0,2-1 0,1 1 0,-3-1 0,2 3 0,-4-2 0,4 2 0,-1-3 0,1 3 0,1-2 0,-1 3 0,1-3 0,-1 1 0,1-1 0,-1 1 0,1-1 0,-1 4 0,1-2 0,-1 0 0,1 1 0,-1-1 0,1 2 0,0 0 0,-1 0 0,1 0 0,-1 0 0,3 0 0,1 0 0,2 0 0,0 0 0,3 0 0,0 0 0,4-2 0,3 1 0,-3-2 0,6 1 0,2 1 0,0-4 0,6 4 0,2-5 0,1 5 0,2-5 0,-3 3 0,-1-1 0,1-2 0,-4 3 0,2-4 0,-6 4 0,3-3 0,-7 3 0,-1 0 0,-4-2 0,1 4 0,-4-3 0,-2 3 0,-2-1 0,-4 2 0,2-2 0,-2 1 0,-1-1 0,1 2 0,-1 0 0,1 0 0,0 0 0,2 0 0,-2 0 0,4 0 0,-1 0 0,-1 0 0,3 0 0,-5 0 0,4 0 0,-3 0 0,1 0 0,-3 0 0,1 0 0,-1 0 0,1 0 0,-1 0 0,1 0 0,-1 0 0,0 0 0,1 0 0,-1 0 0,3 0 0,-1 0 0,1 0 0,-3 0 0,1 0 0,-1 0 0,1 0 0,-1 0 0,1 0 0,-1 0 0,1 0 0,-1 0 0,1 0 0,-1 0 0,1 0 0,0 0 0,-1 0 0,-1-2 0,-1 4 0,-2-2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47.470"/>
    </inkml:context>
    <inkml:brush xml:id="br0">
      <inkml:brushProperty name="width" value="0.05" units="cm"/>
      <inkml:brushProperty name="height" value="0.05" units="cm"/>
      <inkml:brushProperty name="color" value="#EEB3A6"/>
      <inkml:brushProperty name="inkEffects" value="rosegold"/>
      <inkml:brushProperty name="anchorX" value="-262366.125"/>
      <inkml:brushProperty name="anchorY" value="-90764.75781"/>
      <inkml:brushProperty name="scaleFactor" value="0.5"/>
    </inkml:brush>
  </inkml:definitions>
  <inkml:trace contextRef="#ctx0" brushRef="#br0">0 151 24575,'25'0'0,"-7"0"0,12 0 0,-9 0 0,-1 0 0,4 0 0,-4 0 0,4 0 0,0 0 0,0 0 0,0 0 0,0 0 0,0 0 0,-4 0 0,3 0 0,-5 0 0,-1 0 0,-1 0 0,-3 0 0,1 0 0,-1 0 0,-3 0 0,0 0 0,0 0 0,0 3 0,3-3 0,-2 5 0,4-5 0,-1 3 0,3-3 0,-1 0 0,1 0 0,-1 0 0,-2 0 0,-1 0 0,0-5 0,-3-1 0,3-5 0,-2-2 0,-1 3 0,1-6 0,-1 5 0,1-5 0,-1 5 0,0-2 0,-2 3 0,2 0 0,-3 2 0,4 1 0,-4 2 0,3 0 0,-5 2 0,4 1 0,-1 2 0,-1 0 0,3 0 0,-3 0 0,1 0 0,2 0 0,-3 0 0,3 0 0,0 0 0,3 0 0,1 0 0,2 2 0,4 4 0,1 1 0,6 5 0,11-2 0,-3 1 0,6-1 0,-4-4 0,10 5 0,-11-3 0,14 2 0,-16-3 0,7-3 0,1-1 0,0 0 0,-5-2 0,0 2 0,-4-3 0,-5 0 0,4 0 0,-8 0 0,1-5 0,-6-1 0,-5-5 0,-1 1 0,-3 0 0,-3-1 0,0 4 0,-2-3 0,0 5 0,0-2 0,-3 3 0,0-1 0,0 3 0,-1-2 0,3 3 0,-2-1 0,0 2 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49.428"/>
    </inkml:context>
    <inkml:brush xml:id="br0">
      <inkml:brushProperty name="width" value="0.05" units="cm"/>
      <inkml:brushProperty name="height" value="0.05" units="cm"/>
      <inkml:brushProperty name="color" value="#EEB3A6"/>
      <inkml:brushProperty name="inkEffects" value="rosegold"/>
      <inkml:brushProperty name="anchorX" value="-278507.375"/>
      <inkml:brushProperty name="anchorY" value="-95883"/>
      <inkml:brushProperty name="scaleFactor" value="0.5"/>
    </inkml:brush>
  </inkml:definitions>
  <inkml:trace contextRef="#ctx0" brushRef="#br0">1 0 24575,'0'20'0,"0"-4"0,0 5 0,0-7 0,0 5 0,0-5 0,0 9 0,0-9 0,0 8 0,0-7 0,2 8 0,4-2 0,1-3 0,7 5 0,-1-4 0,5 3 0,1-1 0,3-2 0,-1-6 0,4 1 0,3-7 0,-3 2 0,3-3 0,-4-3 0,0 0 0,-4-3 0,3 0 0,-2 0 0,0 0 0,6-6 0,-9 2 0,10-11 0,-7 5 0,7-8 0,-3 5 0,5-5 0,-5 5 0,2-2 0,1 2 0,-2-2 0,2 5 0,-4-5 0,0 6 0,-4 0 0,3-2 0,-6 2 0,7 0 0,-7-2 0,6 5 0,-6-2 0,3 2 0,-3 0 0,-1 3 0,1-2 0,-1 5 0,1-3 0,-1 3 0,4 0 0,5 0 0,-4 0 0,6 0 0,-2 3 0,-1 0 0,8 7 0,-7-1 0,2 1 0,-6 1 0,2-2 0,-5 2 0,1 0 0,-5 0 0,2 0 0,-6-1 0,3 0 0,0 1 0,-2 2 0,2-2 0,-2 2 0,-3-3 0,1-2 0,-1 1 0,0-3 0,-1 1 0,-3-3 0,1 1 0,-1-1 0,1-1 0,-3 1 0,0-4 0,-2 2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51.896"/>
    </inkml:context>
    <inkml:brush xml:id="br0">
      <inkml:brushProperty name="width" value="0.05" units="cm"/>
      <inkml:brushProperty name="height" value="0.05" units="cm"/>
      <inkml:brushProperty name="color" value="#EEB3A6"/>
      <inkml:brushProperty name="inkEffects" value="rosegold"/>
      <inkml:brushProperty name="anchorX" value="-294299.5625"/>
      <inkml:brushProperty name="anchorY" value="-101587.11719"/>
      <inkml:brushProperty name="scaleFactor" value="0.5"/>
    </inkml:brush>
  </inkml:definitions>
  <inkml:trace contextRef="#ctx0" brushRef="#br0">1 1 24575,'0'11'0,"0"-1"0,4 2 0,-1-2 0,9 0 0,-3 0 0,4 3 0,-5-2 0,6 6 0,-8-3 0,8 6 0,-5-3 0,0 3 0,1-3 0,-1 2 0,0-4 0,2 7 0,-3-8 0,1 6 0,2 0 0,-5-6 0,5 6 0,-5-7 0,5 7 0,-5-3 0,5 3 0,-3-3 0,3-4 0,-1 3 0,1-2 0,3 0 0,-3-1 0,2-3 0,0-2 0,0 2 0,4-1 0,-4-1 0,3 0 0,-5-1 0,5-1 0,-6 2 0,3-1 0,0-1 0,-5 1 0,5-2 0,-8 2 0,5-1 0,-5 1 0,4-2 0,-4-1 0,2 1 0,-2-1 0,2 1 0,-2 0 0,4 0 0,-3-1 0,3 1 0,-2 0 0,3 0 0,3 0 0,-2 0 0,5 1 0,-3-1 0,4 0 0,-1-2 0,1 2 0,-4-4 0,0 4 0,-3-5 0,0 5 0,1-3 0,-1 3 0,-3 0 0,3 0 0,-5 0 0,2-1 0,0 1 0,-2 0 0,2-1 0,0 1 0,-2 0 0,2 0 0,-3-1 0,1 1 0,-1-1 0,3 1 0,-2-1 0,2 1 0,-2 0 0,-1-1 0,1 1 0,0-1 0,-1 1 0,-1-1 0,1-1 0,-4 1 0,4-2 0,-1 3 0,1-3 0,-1 2 0,1-1 0,-2-1 0,1 2 0,1-1 0,-4 1 0,4-1 0,-3 1 0,3-2 0,-4 2 0,4-1 0,-2-1 0,3 0 0,-3-2 0,0 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54.104"/>
    </inkml:context>
    <inkml:brush xml:id="br0">
      <inkml:brushProperty name="width" value="0.05" units="cm"/>
      <inkml:brushProperty name="height" value="0.05" units="cm"/>
      <inkml:brushProperty name="color" value="#EEB3A6"/>
      <inkml:brushProperty name="inkEffects" value="rosegold"/>
      <inkml:brushProperty name="anchorX" value="-309450.875"/>
      <inkml:brushProperty name="anchorY" value="-108053.28906"/>
      <inkml:brushProperty name="scaleFactor" value="0.5"/>
    </inkml:brush>
  </inkml:definitions>
  <inkml:trace contextRef="#ctx0" brushRef="#br0">1251 787 24575,'-10'0'0,"-2"0"0,2 0 0,-4-2 0,0 1 0,-1-6 0,1 3 0,-3-1 0,1-3 0,2 5 0,-2-5 0,5 3 0,-5-3 0,3-1 0,1 1 0,0 0 0,1 3 0,3-2 0,-5 1 0,8-1 0,-2 2 0,2 0 0,1 1 0,1-1 0,-1-2 0,1 2 0,-2-2 0,1 2 0,1-2 0,-1 2 0,1-2 0,-1 2 0,-1-2 0,0 2 0,1-2 0,1 2 0,-1 1 0,1-1 0,1 0 0,-2 1 0,1-1 0,-2 1 0,1-1 0,-1 0 0,3 1 0,-3-3 0,3 2 0,-3-2 0,0 2 0,3-2 0,-2 2 0,1-2 0,-1 2 0,1 0 0,-1 3 0,2-2 0,-3 1 0,0 1 0,1-2 0,-1 1 0,-2-2 0,-1 1 0,1-1 0,-3 0 0,2-3 0,-2 3 0,0-3 0,0 3 0,2 1 0,-1-2 0,1-1 0,-2 2 0,0-3 0,0 3 0,0-2 0,0-1 0,0 0 0,-1-4 0,-2 3 0,2-4 0,-6-2 0,6 2 0,-6-2 0,5-1 0,-4 1 0,4-2 0,-6-1 0,7 2 0,-6 1 0,3 1 0,0 1 0,-2 4 0,5-4 0,-5 5 0,5 0 0,-5-3 0,5 3 0,-4 0 0,1-2 0,0 4 0,-2-2 0,3 0 0,-4 2 0,0-2 0,1 0 0,-1 2 0,1-2 0,-4-1 0,2 3 0,1-2 0,2 2 0,1 1 0,0 2 0,-1-2 0,4 4 0,-2-1 0,3 2 0,0 0 0,0 0 0,0 0 0,-1 0 0,1 0 0,0 0 0,0 0 0,2 0 0,-1 0 0,4 0 0,-2 0 0,2 0 0,3 0 0,0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6:56.339"/>
    </inkml:context>
    <inkml:brush xml:id="br0">
      <inkml:brushProperty name="width" value="0.05" units="cm"/>
      <inkml:brushProperty name="height" value="0.05" units="cm"/>
      <inkml:brushProperty name="color" value="#EEB3A6"/>
      <inkml:brushProperty name="inkEffects" value="rosegold"/>
      <inkml:brushProperty name="anchorX" value="-319358.625"/>
      <inkml:brushProperty name="anchorY" value="-109884.21875"/>
      <inkml:brushProperty name="scaleFactor" value="0.5"/>
    </inkml:brush>
  </inkml:definitions>
  <inkml:trace contextRef="#ctx0" brushRef="#br0">592 979 24575,'0'-14'0,"-2"3"0,-1-4 0,-5 4 0,2-5 0,-4 2 0,4 1 0,-5-7 0,5 9 0,-5-12 0,5 9 0,-3-10 0,2 10 0,-2-8 0,-2 4 0,-1-3 0,0-2 0,-3 1 0,3 1 0,-7-3 0,7 6 0,-2-3 0,-1 4 0,4 3 0,-3-2 0,3 2 0,1 0 0,-1-2 0,-3 2 0,2-2 0,-2-2 0,3 2 0,0-1 0,3 4 0,-3-3 0,5 2 0,-4 0 0,7-1 0,-4 4 0,4-2 0,-2 3 0,2 2 0,-1-2 0,3 5 0,-3-4 0,3 3 0,-4-3 0,3 4 0,-1-5 0,-1 3 0,1-1 0,-2-2 0,0 3 0,3-1 0,-3-1 0,2 1 0,0 0 0,-1-1 0,3 4 0,-1-2 0,0 2 0,1 0 0,-3 1 0,2-3 0,-1 2 0,-1-3 0,-1 1 0,-1 2 0,-1-4 0,0 1 0,1-2 0,-3 2 0,1-2 0,0 3 0,1-1 0,0 1 0,3 2 0,-2 0 0,3 3 0,-1-2 0,-1 1 0,1-1 0,-1 1 0,1-1 0,-1 2 0,1-1 0,-1-1 0,1 4 0,1-4 0,1 1 0,2 1 0,0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7:15.529"/>
    </inkml:context>
    <inkml:brush xml:id="br0">
      <inkml:brushProperty name="width" value="0.05" units="cm"/>
      <inkml:brushProperty name="height" value="0.05" units="cm"/>
      <inkml:brushProperty name="color" value="#EEB3A6"/>
      <inkml:brushProperty name="inkEffects" value="rosegold"/>
      <inkml:brushProperty name="anchorX" value="-344008.0625"/>
      <inkml:brushProperty name="anchorY" value="-116254.89063"/>
      <inkml:brushProperty name="scaleFactor" value="0.5"/>
    </inkml:brush>
  </inkml:definitions>
  <inkml:trace contextRef="#ctx0" brushRef="#br0">30 285 24575,'4'-7'0,"-1"0"0,6 5 0,-4 0 0,2 2 0,-2 0 0,0 0 0,1 0 0,2 0 0,-1 0 0,-1 0 0,-3 2 0,-1 2 0,-2 1 0,0 5 0,0-5 0,0 4 0,0-1 0,-5 0 0,0 1 0,-6-1 0,4 0 0,-3-1 0,3-2 0,-1-1 0,1-1 0,2-1 0,1-2 0,-1 0 0,3-2 0,0-3 0,2-2 0,0-3 0,0-3 0,0 2 0,0-5 0,0 2 0,0-2 0,0-1 0,2 0 0,3 4 0,1 0 0,1 2 0,-2 4 0,0 0 0,-1 4 0,1-1 0,-1 4 0,-1-1 0,-1 6 0,-2 6 0,0-1 0,0 6 0,-5-2 0,1-1 0,-6 3 0,4-5 0,-4 2 0,5-3 0,-2-3 0,2 0 0,2-2 0,-1-1 0,2-1 0,-3-1 0,3-6 0,0 1 0,2-6 0,0 1 0,0-2 0,0 0 0,2 0 0,1 0 0,2-1 0,2 1 0,-1 3 0,3-3 0,-1 5 0,1-2 0,2 2 0,-1 0 0,0-1 0,0 4 0,-3-3 0,3 5 0,-5-2 0,4 2 0,-4 0 0,2 0 0,-2 0 0,-1 0 0,1 2 0,-3 0 0,0 5 0,-2-2 0,0 2 0,0-3 0,0 1 0,0-1 0,0 1 0,0 0 0,-2-3 0,2-2 0,-2-5 0,2 0 0,0-4 0,0 1 0,0 0 0,0-1 0,0 4 0,0-2 0,2 0 0,1 2 0,1-2 0,1 4 0,-1-1 0,1 3 0,-1-1 0,0 2 0,1 0 0,-1 0 0,1 0 0,-1 0 0,-1 2 0,1 1 0,-1 4 0,-1 0 0,3 3 0,-5 0 0,2 1 0,-2-1 0,0-3 0,0 3 0,0-5 0,0 2 0,0-3 0,0 1 0,0-1 0,-2-1 0,-2-1 0,-1-2 0,-2 0 0,0 0 0,-1-5 0,-2 0 0,3-5 0,-3 0 0,4-1 0,-1 1 0,2 0 0,0 0 0,0 0 0,2 2 0,1-1 0,2 4 0,0-2 0,0 2 0,0 1 0,0-1 0,0 1 0,0-1 0,2 3 0,3-2 0,2 1 0,3-2 0,0 2 0,0-2 0,0 5 0,0-2 0,-2 2 0,-1 0 0,-2 0 0,-1 0 0,1 0 0,-1 0 0,1 0 0,-3-2 0,0-3 0,-2 0 0,0-5 0,2 3 0,1-1 0,4 1 0,-2 2 0,4 0 0,-1 3 0,0-1 0,-1 3 0,0 0 0,-2 0 0,4 0 0,-4 0 0,5 0 0,-5 0 0,2 2 0,0 1 0,-2 4 0,3 1 0,-3 2 0,0 0 0,-3-2 0,3 1 0,-5-1 0,3 2 0,-3-3 0,0 3 0,0-5 0,0 4 0,0-4 0,0 5 0,-2-5 0,-1 2 0,-4-2 0,2-1 0,-2 1 0,2-2 0,-2-1 0,2-2 0,-2 0 0,2 0 0,1 0 0,-1 0 0,1-3 0,1-2 0,1-2 0,2-3 0,0-3 0,0 2 0,0-2 0,0 3 0,0 0 0,0 2 0,0 1 0,0 3 0,0-1 0,2 0 0,0 3 0,3 0 0,0 2 0,-1 0 0,3 0 0,-2 0 0,5 0 0,-3 0 0,3 0 0,0 0 0,-2 0 0,1 0 0,-3 0 0,3 0 0,-4 2 0,2 0 0,-2 5 0,0 1 0,-1 0 0,-1 4 0,-1-4 0,-2 8 0,0-5 0,0 5 0,0-3 0,0 1 0,0-1 0,-2 0 0,-1-3 0,-2 1 0,-3-2 0,3-4 0,-2 2 0,3-2 0,-1-1 0,0 1 0,1-3 0,-1 0 0,3-5 0,0-3 0,2-3 0,0-1 0,0-3 0,0 2 0,0-2 0,0 3 0,0 0 0,0-1 0,0 4 0,2 0 0,1 0 0,1 2 0,1-3 0,0 4 0,2 1 0,-2-1 0,4 1 0,-4 1 0,5 0 0,-5 2 0,2 0 0,-3 0 0,1 0 0,0 0 0,-1 0 0,1 0 0,-1 0 0,-1 2 0,-1 0 0,-2 2 0,0 1 0,-2-3 0,1-2 0,-3-5 0,4 0 0,-5-5 0,5 5 0,-3-2 0,3 3 0,0-1 0,0 1 0,0-1 0,0 1 0,0 0 0,0 0 0,0-1 0,0 1 0,0-1 0,0 1 0,0-3 0,0 1 0,0-1 0,0 3 0,0-1 0,0-2 0,0 0 0,0 0 0,0 0 0,0 3 0,-2 1 0,0 1 0,0 4 0,0 0 0,2 3 0,0 2 0,0 0 0,0 1 0,0 4 0,0-6 0,2 6 0,1-4 0,2 2 0,0 0 0,-1-2 0,1 1 0,0-4 0,0 5 0,0-5 0,-3 4 0,0-1 0,-2-1 0,0 3 0,0-3 0,0 3 0,0 0 0,0 1 0,-2 1 0,-3-1 0,-1 2 0,-4-3 0,4 3 0,-1-2 0,0 2 0,1-6 0,-1 3 0,2-5 0,0 4 0,1-3 0,-1 1 0,0-3 0,1 1 0,-1-1 0,0 1 0,3-1 0,-2 1 0,1-1 0,-1 1 0,-1-3 0,1 2 0,-1-4 0,1 2 0,-1 0 0,1-1 0,-1 1 0,1-2 0,-1 2 0,-2-1 0,2 0 0,-2 2 0,0-3 0,1 4 0,-1-3 0,0 1 0,0 0 0,-1-2 0,-1 3 0,1-1 0,0-2 0,-1 3 0,4-3 0,-5 0 0,5 0 0,-2 0 0,0 0 0,2 0 0,-2 0 0,4 2 0,-1-2 0,1 2 0,-1-2 0,-1 0 0,1 0 0,-3 0 0,1 0 0,-3 0 0,4 0 0,-2 0 0,-1 0 0,3 0 0,-2 0 0,3 0 0,-1 0 0,1 0 0,-1 0 0,1 0 0,1 2 0,-1-1 0,2 1 0,-3-2 0,1 0 0,13 0 0,-1 0 0,12 0 0,0 0 0,-3 0 0,6 0 0,-6 0 0,3 0 0,-3 0 0,-1 0 0,0 0 0,-2 0 0,-1 0 0,-3 0 0,0 0 0,-2 0 0,1 0 0,-4 0 0,2 0 0,-2 0 0,-1 0 0,1 0 0,-1 2 0,1-2 0,-1 4 0,1-3 0,2 3 0,-2-4 0,2 5 0,-2-5 0,-1 2 0,1-2 0,-1 0 0,1 0 0,-1 0 0,1 0 0,-1 0 0,1 0 0,-1 0 0,1 0 0,-1 0 0,1 0 0,-1 0 0,1 0 0,-1 0 0,1 0 0,-3-2 0,2 0 0,-4-3 0,5-2 0,-3 2 0,1-5 0,1 3 0,-1-4 0,2 1 0,0 0 0,-2 0 0,1 0 0,-1 2 0,2-1 0,0 1 0,-1 1 0,1-3 0,0 5 0,0-2 0,-1 0 0,1 2 0,0-2 0,-1 0 0,1 1 0,-2-1 0,-1 3 0,0 1 0,-2-1 0,2 1 0,-2-1 0,3-3 0,-3 1 0,2-1 0,-2 3 0,0-1 0,0 1 0,0-1 0,0 1 0,-2 1 0,-2 1 0,-2 4 0,-3 1 0,1 4 0,-2 4 0,0-1 0,-1 6 0,3-5 0,-2 2 0,1 0 0,1-2 0,0 1 0,4-4 0,-1 1 0,0-3 0,2 3 0,-1-4 0,1 2 0,1-2 0,0-1 0,0-1 0,1 1 0,-3-2 0,2 1 0,-2 0 0,-1-2 0,-2 3 0,-1-3 0,-2 1 0,0 0 0,-3-1 0,2 1 0,-4-2 0,1 0 0,-3 0 0,1 0 0,2 0 0,-2 0 0,2 0 0,1 0 0,-3 0 0,5 0 0,-2 0 0,3 0 0,0 0 0,0 0 0,-1 0 0,4 0 0,-3 0 0,5-2 0,-2-1 0,2-1 0,1-1 0,1 0 0,-1 1 0,4-3 0,-2 2 0,2-2 0,0 2 0,0 0 0,0 1 0,0-1 0,0 1 0,0-1 0,2 0 0,0 1 0,5-1 0,1 0 0,2 0 0,0 2 0,0-1 0,-3 3 0,0-1 0,-2 2 0,-1 0 0,1 0 0,-1 0 0,1 0 0,-1 0 0,1 0 0,-3 2 0,2 1 0,-3 1 0,1 1 0,-2-1 0,0 3 0,0-2 0,0 5 0,0-3 0,-5 3 0,0 0 0,-8 1 0,-1-1 0,-6-1 0,-1 2 0,1-5 0,-4 3 0,7-3 0,0-1 0,4-2 0,3-1 0,2-2 0,1 0 0,5-3 0,7-3 0,4-2 0,8-2 0,3 3 0,0-1 0,8-1 0,-3 2 0,3-2 0,-4 6 0,0-3 0,-1 3 0,2-3 0,-5 0 0,0 3 0,-3-2 0,-4 0 0,3-2 0,-5 2 0,2 1 0,-5-1 0,-1-1 0,-3-1 0,1 3 0,-1-1 0,1 0 0,-1 1 0,-1-1 0,-1 1 0,-2-1 0,0 0 0,0 1 0,0-1 0,0 0 0,0 1 0,0-1 0,0 1 0,0-1 0,0 1 0,-2 1 0,-1 1 0,-1 2 0,-3 0 0,1 0 0,-3 0 0,4 0 0,-5 0 0,5 2 0,-5 1 0,3 4 0,-3 1 0,-1 2 0,1 3 0,0-2 0,1 2 0,0-5 0,3 1 0,-1-4 0,2 2 0,3-2 0,-2-1 0,1-1 0,-1-1 0,-1-2 0,1-2 0,-1-3 0,-2 0 0,2-5 0,-5 2 0,2 0 0,0-1 0,-1 3 0,3-1 0,-1 2 0,3 3 0,1-3 0,-1 5 0,3-4 0,1 3 0,3 0 0,4 1 0,0 0 0,3 0 0,3 0 0,-2 0 0,-1 2 0,0 0 0,-5 3 0,2 0 0,-3-1 0,1 1 0,-2-1 0,-1 1 0,-4-3 0,-1 0 0,-1-2 0,-1 0 0,1-2 0,1-1 0,2-1 0,1 0 0,1 1 0,2 1 0,4 2 0,-2 0 0,4 0 0,-4 0 0,2 0 0,-2 0 0,-1 2 0,1 1 0,-1-1 0,1 2 0,-2-1 0,-1 1 0,-2-3 0,-4-3 0,3-3 0,-5 0 0,6 4 0,-2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5:20:18.735"/>
    </inkml:context>
    <inkml:brush xml:id="br0">
      <inkml:brushProperty name="width" value="0.05" units="cm"/>
      <inkml:brushProperty name="height" value="0.05" units="cm"/>
    </inkml:brush>
  </inkml:definitions>
  <inkml:trace contextRef="#ctx0" brushRef="#br0">1 0 24575,'0'9'0,"0"0"0,0-1 0,0 1 0,0-4 0,0 5 0,0-3 0,0 3 0,0-2 0,0 1 0,0-3 0,0 3 0,0-1 0,0-1 0,0 3 0,0-5 0,0 2 0,0 0 0,2-2 0,-2 2 0,4-3 0,-1 3 0,2-2 0,-2 2 0,1-2 0,-2 2 0,3-2 0,0 2 0,-1-3 0,1 1 0,-1-1 0,1 1 0,-1 0 0,3-3 0,1 2 0,2-1 0,0 2 0,0-2 0,0 1 0,3-3 0,-3 1 0,1 0 0,-2-1 0,-3 1 0,3 0 0,-2-2 0,1 5 0,1-5 0,-1 4 0,0-1 0,1 0 0,-4 1 0,5-2 0,-5 1 0,2 1 0,-3-1 0,1-1 0,-1 2 0,3-3 0,-2 1 0,2 0 0,-2 0 0,-1 1 0,1 1 0,-1-4 0,1 4 0,-1-3 0,-1 3 0,1-2 0,-4 3 0,3-1 0,-1 1 0,-2-1 0,2 1 0,-2 0 0,0-1 0,0 1 0,0-1 0,0 1 0,0-1 0,0 1 0,0-1 0,0 1 0,0-1 0,0 1 0,0-1 0,0 1 0,0-1 0,0 1 0,0-1 0,-2 1 0,-1-1 0,1 1 0,-2 2 0,3-2 0,-1 2 0,0-2 0,1-1 0,-1 3 0,0-2 0,2 2 0,-2-2 0,-1 2 0,3-2 0,-2 2 0,2-3 0,0 1 0,0-1 0,0 1 0,0-1 0,0 1 0,0-1 0,0 1 0,0-1 0,0 1 0,0 2 0,0-2 0,0 4 0,0-4 0,0 2 0,2-2 0,0 2 0,1-2 0,1 2 0,-1-3 0,-1 1 0,2 0 0,-3-1 0,3 1 0,-2-1 0,1 1 0,1-1 0,-4 1 0,2-1 0,0 1 0,-1-1 0,3 1 0,-4-1 0,2 1 0,0-1 0,-1 1 0,1-1 0,-2 0 0,0 1 0,0-1 0,0 1 0,0-1 0,2 1 0,-2-1 0,2 1 0,-2-1 0,0 1 0,0-1 0,0 1 0,0-1 0,0 1 0,0-1 0,0 1 0,0 2 0,0-2 0,0 2 0,0-3 0,0 3 0,0-2 0,0 5 0,0-5 0,-2 4 0,-1-3 0,-2 3 0,-2-4 0,1 5 0,-1-2 0,2-1 0,0 0 0,3-2 0,-2-1 0,1 3 0,0-2 0,-1 2 0,4-2 0,-4-1 0,1 1 0,0-1 0,-1 1 0,2-1 0,-1 1 0,-1-1 0,1 3 0,-1-1 0,-1 3 0,0-1 0,0 2 0,2-3 0,-2 3 0,3-5 0,-3 2 0,2 0 0,-1-2 0,4 2 0,-2-3 0,2 1 0,0-1 0,0 1 0,0-1 0,0 1 0,0-1 0,0 1 0,0-1 0,0 1 0,0-1 0,0 1 0,0-1 0,0 3 0,0-2 0,0 5 0,0-5 0,0 2 0,2-3 0,0 1 0,3 2 0,0-2 0,-1 2 0,1-2 0,-1-1 0,1 1 0,0 2 0,-1-2 0,1 2 0,2-2 0,-2 2 0,5-2 0,-5 2 0,2-2 0,0 0 0,-2-1 0,2 1 0,-2 0 0,-1-1 0,1 1 0,0-1 0,-1 1 0,1-1 0,-1-1 0,1 1 0,-3-2 0,2 1 0,-3 1 0,3-4 0,-4 4 0,2-1 0,-2 1 0,0 0 0,0 1 0,0-1 0,0 1 0,0 2 0,0-2 0,0 2 0,0 0 0,0-2 0,0 2 0,0-2 0,0-1 0,0 1 0,0-1 0,0 0 0,0 1 0,0-1 0,0 1 0,0-1 0,0 0 0,0-1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5:20:23.159"/>
    </inkml:context>
    <inkml:brush xml:id="br0">
      <inkml:brushProperty name="width" value="0.05" units="cm"/>
      <inkml:brushProperty name="height" value="0.05" units="cm"/>
    </inkml:brush>
  </inkml:definitions>
  <inkml:trace contextRef="#ctx0" brushRef="#br0">1 0 24575,'-1'5'0,"2"0"0,3-1 0,3-1 0,1 1 0,-1-2 0,6 4 0,-5-2 0,5 2 0,-3-1 0,0 0 0,0 0 0,0 0 0,-3-3 0,0 3 0,-2-5 0,-1 4 0,1-3 0,-1 3 0,1-4 0,-1 4 0,1-3 0,0 3 0,-1-2 0,1 3 0,-1-1 0,1 1 0,-1-1 0,1 1 0,-1-1 0,1 1 0,-1 2 0,1-2 0,0 2 0,-1-2 0,1-1 0,-1 1 0,-1-1 0,1 1 0,-4-1 0,2 1 0,-2-1 0,0 1 0,0-1 0,0 3 0,0-2 0,0 5 0,0-3 0,0 1 0,0 1 0,0 2 0,0-1 0,0 3 0,-2-3 0,2 3 0,-5-2 0,2 5 0,0-6 0,-2 3 0,5-3 0,-2-2 0,2 1 0,0-1 0,0 0 0,0-1 0,0-1 0,0 0 0,0 1 0,0-3 0,0 3 0,0-2 0,0 2 0,0-2 0,0 2 0,0-2 0,0 2 0,0 0 0,0-2 0,2 2 0,0-3 0,3 1 0,-1-1 0,1 1 0,-3-1 0,2 1 0,-1-1 0,-1 1 0,2-1 0,-1-1 0,-1 1 0,2-2 0,-1 1 0,1 1 0,1-2 0,-1 1 0,1 1 0,-3-2 0,2 1 0,-1 1 0,1-2 0,-1 3 0,1-1 0,-4 1 0,4-1 0,-3 1 0,3-1 0,-4 1 0,2-1 0,-2 1 0,0-1 0,0 1 0,0-1 0,0 3 0,0 1 0,-2 2 0,-3 0 0,-1 0 0,-1 0 0,0 0 0,1 0 0,-1 0 0,4 0 0,-2 0 0,3-2 0,-1 1 0,-1-3 0,3 1 0,-1 0 0,2-2 0,-2 4 0,2-1 0,-3-1 0,3 3 0,0-3 0,0 4 0,0-4 0,0 3 0,0 0 0,0-2 0,0 5 0,0-6 0,0 3 0,0 0 0,0 3 0,0-2 0,0 2 0,0-3 0,0 0 0,3 3 0,0-2 0,2 5 0,0-6 0,-2 3 0,2-3 0,-5 3 0,5-2 0,-5 2 0,5-3 0,-5 0 0,2 0 0,-2 0 0,0 0 0,0 3 0,0-2 0,0 4 0,0-1 0,0 3 0,0-1 0,0 1 0,0-1 0,0 1 0,0-1 0,0 4 0,0-3 0,0 3 0,0-3 0,0-1 0,0-2 0,0 2 0,0-3 0,-2 4 0,-1-3 0,-2 1 0,-1-4 0,1 5 0,0-5 0,2 2 0,-2-3 0,3-3 0,-1 0 0,1-2 0,0-1 0,1 1 0,-3-1 0,4 1 0,-2-3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5:20:26.324"/>
    </inkml:context>
    <inkml:brush xml:id="br0">
      <inkml:brushProperty name="width" value="0.05" units="cm"/>
      <inkml:brushProperty name="height" value="0.05" units="cm"/>
    </inkml:brush>
  </inkml:definitions>
  <inkml:trace contextRef="#ctx0" brushRef="#br0">0 0 24575,'9'0'0,"0"0"0,-1 0 0,1 5 0,-4-2 0,5 2 0,-5-1 0,5 1 0,-5 0 0,2 5 0,0-5 0,-2 5 0,3-3 0,-3 3 0,0 3 0,0-2 0,3 0 0,-3 1 0,3 0 0,-3 4 0,1 1 0,2-1 0,-2-2 0,2 2 0,-3-6 0,0 6 0,0-5 0,-2 5 0,2-5 0,-2 4 0,0-4 0,1 2 0,-1-3 0,0 0 0,1 0 0,-1 0 0,2 0 0,0 0 0,0 0 0,-2 0 0,1 0 0,-1 3 0,2-2 0,-2 2 0,0-3 0,-1 0 0,-2 0 0,3 0 0,-3-2 0,0 1 0,0-4 0,0 5 0,0-5 0,0 2 0,0-2 0,0 2 0,0-2 0,0 2 0,0-3 0,0 1 0,0-1 0,0 1 0,0-1 0,0 1 0,2 0 0,0 2 0,5-2 0,1 2 0,2 0 0,0-1 0,0 1 0,-2-2 0,1 0 0,-3 0 0,1-1 0,-3 1 0,1-1 0,-1 1 0,1 2 0,0-2 0,-1 2 0,1-2 0,-3 2 0,2-2 0,-3 4 0,1-1 0,-2-1 0,0 3 0,0-5 0,2 4 0,-1-4 0,1 5 0,-2-5 0,0 2 0,0-2 0,0-1 0,0 3 0,0-2 0,0 5 0,0-3 0,-2 3 0,-1 0 0,-4 0 0,1 3 0,-4-4 0,4 3 0,-3-4 0,3 2 0,-4-2 0,5 1 0,-5-3 0,5 3 0,-5-3 0,5 1 0,-5-2 0,2 2 0,-2-1 0,0 1 0,0 0 0,0-1 0,-3 4 0,2-2 0,-2 0 0,0 2 0,2-4 0,-2 3 0,6-3 0,-3 3 0,5-4 0,-2 5 0,2-5 0,0 4 0,2-4 0,-1 2 0,4-2 0,-5-1 0,5 3 0,-2-1 0,2 1 0,0 0 0,0 0 0,0 1 0,0 1 0,0-4 0,0 5 0,0-5 0,0 5 0,0-5 0,0 2 0,0-3 0,2 1 0,0-1 0,3 1 0,-1-1 0,1 1 0,0-1 0,-1 3 0,1-1 0,0 1 0,-1 0 0,1-2 0,0 2 0,-1-3 0,1 1 0,-1-1 0,1 3 0,0-2 0,-1 2 0,1-2 0,-1-1 0,1 1 0,2 0 0,-2-1 0,2-1 0,-2 1 0,-1-3 0,1 3 0,-1-4 0,1 4 0,-1-1 0,1 1 0,-3 1 0,2-1 0,-1 1 0,1-1 0,-1 1 0,1-1 0,-2 1 0,1 2 0,-1-2 0,0 4 0,-1-1 0,1 2 0,-2 0 0,0 0 0,0 0 0,0 3 0,0-2 0,-3 5 0,-2-6 0,-1 6 0,-3-5 0,3 5 0,-2-5 0,1 1 0,1-1 0,1-1 0,0 0 0,3-3 0,-1 3 0,1-5 0,2 2 0,0-3 0,0 1 0,0-1 0,0 1 0,0-1 0,2-2 0,0 0 0,3-2 0,-1 0 0,1 0 0,-1 0 0,1 0 0,-1 0 0,-1 2 0,-1-1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5:20:30.657"/>
    </inkml:context>
    <inkml:brush xml:id="br0">
      <inkml:brushProperty name="width" value="0.05" units="cm"/>
      <inkml:brushProperty name="height" value="0.05" units="cm"/>
    </inkml:brush>
  </inkml:definitions>
  <inkml:trace contextRef="#ctx0" brushRef="#br0">271 0 24575,'-23'0'0,"-2"0"0,4 0 0,0 0 0,2 0 0,2 0 0,0 0 0,1 0 0,2 0 0,1 2 0,3 1 0,0 2 0,2 0 0,-1 0 0,4-1 0,-2 1 0,2 2 0,0 3 0,0 1 0,-1 2 0,1-3 0,3 0 0,-1 0 0,1-2 0,2 1 0,-2-1 0,2-1 0,0 3 0,0-3 0,0 1 0,0 1 0,0-4 0,0 2 0,2 0 0,1-2 0,1 2 0,3 0 0,-2-1 0,5 1 0,-3-3 0,3 1 0,1 0 0,1 1 0,2-1 0,0 0 0,2-2 0,-3 2 0,4-2 0,-1 0 0,0-1 0,1 1 0,-1-2 0,1 3 0,-1-3 0,1 1 0,-3 1 0,-2-3 0,-2 2 0,1 1 0,-4-3 0,3 2 0,-5 0 0,2-1 0,-3 3 0,1-3 0,-1 2 0,1 0 0,-1 0 0,1 1 0,-1-2 0,1 3 0,-1-1 0,1 1 0,-3-1 0,0 1 0,0 2 0,-1-2 0,3 4 0,-3-1 0,3 2 0,-1 0 0,0 3 0,1-3 0,-3 3 0,1-3 0,0 0 0,-1 3 0,1-2 0,-2 5 0,0-6 0,0 6 0,0-5 0,0 5 0,0-3 0,0 4 0,0-1 0,0 1 0,0-3 0,-2 1 0,1-4 0,-4 2 0,2 0 0,-2-2 0,2 2 0,-1 0 0,3-3 0,-4 3 0,2 0 0,-2-2 0,-1 5 0,1-6 0,0 3 0,0-3 0,0 0 0,0 1 0,0-1 0,0-3 0,2 3 0,-1-5 0,3 4 0,-3-4 0,2 2 0,-3 0 0,0 1 0,0-1 0,0 3 0,0-3 0,0 3 0,0 0 0,0 0 0,0 0 0,0-2 0,0 2 0,0-3 0,3 1 0,-1 1 0,1-4 0,2 2 0,-2-2 0,2 2 0,0-2 0,0 2 0,0 0 0,0-2 0,0 4 0,0-1 0,0 2 0,0 0 0,0-2 0,0 4 0,0-4 0,2 3 0,0-2 0,3-1 0,3 2 0,-3-3 0,2 3 0,0-5 0,-2 2 0,5-2 0,-5 2 0,2-2 0,0 3 0,-1-4 0,1 1 0,-3-1 0,1 1 0,2 0 0,-2 2 0,2 0 0,0 1 0,-1 2 0,3-2 0,-3 2 0,4-3 0,-3 3 0,1-2 0,-1-1 0,0 0 0,-2-2 0,2 0 0,-2-1 0,-1 1 0,-1-1 0,1 1 0,-3-1 0,1 1 0,0-2 0,-2 1 0,2-2 0,-2 3 0,0-1 0,2 1 0,-1 2 0,1 0 0,-2 3 0,0 0 0,0 0 0,0 3 0,0-2 0,0 5 0,0-5 0,0 4 0,0-4 0,0 5 0,0-5 0,0 5 0,0-6 0,0 3 0,0-3 0,0 0 0,0 0 0,0-2 0,0 1 0,-2-3 0,1 0 0,-3 1 0,1-1 0,0 1 0,-1-3 0,4 3 0,-4-2 0,1 2 0,1-2 0,-3-1 0,5 1 0,-4 2 0,1-2 0,0 4 0,-1-3 0,4 3 0,-4-4 0,1 2 0,0 0 0,-1-2 0,4 2 0,-2-2 0,2-1 0,-2 1 0,1-1 0,-1 1 0,2-1 0,0 1 0,0-1 0,0 1 0,0-1 0,0 1 0,0-1 0,0 1 0,0-1 0,0 1 0,0-1 0,0 1 0,0 2 0,0-2 0,0 2 0,0-3 0,0 1 0,0 0 0,0-1 0,0 3 0,0 1 0,0-1 0,0 3 0,0-3 0,0 6 0,0-2 0,0 2 0,0 0 0,0-2 0,0 1 0,0-1 0,2-4 0,1 0 0,1-2 0,-1-1 0,1 1 0,-2-1 0,1 1 0,1-3 0,-4 2 0,4-1 0,-3 1 0,3-2 0,-4 0 0,2-2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0:49.895"/>
    </inkml:context>
    <inkml:brush xml:id="br0">
      <inkml:brushProperty name="width" value="0.05" units="cm"/>
      <inkml:brushProperty name="height" value="0.05" units="cm"/>
      <inkml:brushProperty name="color" value="#CC0066"/>
    </inkml:brush>
  </inkml:definitions>
  <inkml:trace contextRef="#ctx0" brushRef="#br0">0 439 24575,'13'-13'0,"1"1"0,2 1 0,4-1 0,1-3 0,4 2 0,3-5 0,5 1 0,5-3 0,3-1 0,1 0 0,0 0 0,5-1 0,-12 5 0,9-4 0,-10 4 0,8-1 0,-4 2 0,-1 2 0,-5 1 0,1 0 0,-1 0 0,1 3 0,8-4 0,-13 7 0,15-3 0,-16 4 0,9-1 0,1 0 0,-4 1 0,4 2 0,-1-2 0,6 5 0,1-2 0,8 3 0,-3 0 0,4 0 0,5 0 0,12 0 0,9 0 0,9 4-1112,3 1 1112,-25 5 0,3 1 0,-8-2 0,1-1-740,22 3 1,2 1 739,-11-2 0,-3 0 0,-8-2 0,-1-1 0,5 3 0,4 1 0,16 3 0,3 1-943,-8-1 1,3 1 942,-14-3 0,3 1 0,-5-1 0,0 1 0,-3 1 0,12 1 0,3 1 0,9 8 0,2 1 0,-2-4 0,2 3-737,-16-1 0,3 4 0,-3-2 737,13 2 0,-4 0 0,-12-1 0,1 3 0,-7-1 0,4 2 0,-3-2 0,5 2 0,3 2 0,-10-2 0,9 6 0,-1-1 0,-7-5 0,8 0 0,-1-1 0,-5 1 0,3 3 0,-2-4 0,9 2 0,-2-3-460,-1 1 1,3 0 459,-13-6 0,2 0 0,-2-1 0,13 4 0,-4-4 0,-9-5 0,1-1 0,27 10 0,3-1 0,-22-9 0,1 0 0,-4 0 0,4 1 0,-5-1 0,3-1 0,-3-2-79,14 1 1,0 0 78,-22-4 0,0 0 0,17 1 0,1 0 0,-8 0 0,-1-1 0,0-1 0,0-1 342,-8 0 0,0-1-342,0-2 0,-2 0 0,-5-2 0,-1-1 919,-3 1 0,-1-1-919,44-2 0,-13 0 0,-1 0 0,-5 0 2025,-20 0-2025,26 0 1658,-46 0-1658,35 0 1149,-37 0-1149,12 0 409,-9 0-409,-6 0 0,-4 0 0,-7 0 0,-9 0 0,-4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0T16:20:58.007"/>
    </inkml:context>
    <inkml:brush xml:id="br0">
      <inkml:brushProperty name="width" value="0.05" units="cm"/>
      <inkml:brushProperty name="height" value="0.05" units="cm"/>
      <inkml:brushProperty name="color" value="#CC0066"/>
    </inkml:brush>
  </inkml:definitions>
  <inkml:trace contextRef="#ctx0" brushRef="#br0">0 338 24575,'9'0'0,"-2"0"0,2-2 0,-1 2 0,2-3 0,0 1 0,0 2 0,0-3 0,0 1 0,3-1 0,-2-2 0,5 2 0,-3-2 0,4 2 0,-1-2 0,-2-1 0,2 1 0,-3-1 0,4 1 0,-4-1 0,3 3 0,-5-3 0,2 5 0,-3-6 0,-2 6 0,1-3 0,-4 1 0,5 0 0,-5-1 0,4 4 0,-4-4 0,5 3 0,-5-1 0,2 0 0,-3 2 0,1-4 0,-1 3 0,1-1 0,-1 0 0,1 2 0,-1-2 0,1 2 0,-1-3 0,1 3 0,-1-2 0,1 0 0,-1 1 0,1-1 0,2 0 0,-2 2 0,4-5 0,-1 5 0,0-5 0,1 3 0,-1-1 0,2-2 0,0 3 0,0-1 0,3-2 0,-3 2 0,3-2 0,0 0 0,-2 0 0,2-1 0,-3 1 0,0 0 0,3 2 0,-3-1 0,3 1 0,-3-2 0,0 0 0,0 0 0,0 0 0,0 0 0,0 2 0,0-2 0,-2 3 0,1-1 0,-1 1 0,0 2 0,1 0 0,1-3 0,1 3 0,5-3 0,-2 3 0,2-2 0,1 1 0,2-4 0,-1 5 0,5-6 0,-6 5 0,3-4 0,-3 5 0,-1-5 0,1 4 0,-1-1 0,-2 2 0,2-3 0,-6 3 0,3-3 0,0 3 0,-2 0 0,2 0 0,-3-2 0,0 1 0,3-1 0,-2 2 0,2-2 0,-6 1 0,3-1 0,-3 0 0,1 1 0,1-1 0,-4 2 0,5-2 0,-5 1 0,4-1 0,-4 2 0,5-2 0,-5 1 0,4-1 0,-4 0 0,5 1 0,-5-1 0,4 0 0,-1 1 0,0-1 0,1 2 0,-1-2 0,-1 1 0,3-1 0,-3 0 0,3 1 0,0-1 0,0 0 0,0 1 0,-2-1 0,-1 2 0,-3 0 0,1 0 0,-1 0 0,4 0 0,6 0 0,5 0 0,9 0 0,-3 0 0,6 0 0,-2 0 0,4 0 0,-5 0 0,3 0 0,-6 0 0,-1 0 0,-1 0 0,-2 0 0,0 0 0,-2 0 0,-2 0 0,3 0 0,-6-2 0,5 1 0,-5-1 0,3 2 0,-4 0 0,0 0 0,-3 0 0,0 0 0,0 0 0,0 0 0,0 0 0,-2 0 0,1 0 0,-1 0 0,2 0 0,0 0 0,-2 0 0,1 2 0,-1-1 0,2 3 0,0-3 0,0 3 0,0-3 0,0 1 0,0 0 0,0-1 0,0 1 0,3-2 0,-2 2 0,2-1 0,-1 1 0,-1-2 0,5 2 0,-5-1 0,2 1 0,-3 1 0,3-3 0,-3 5 0,3-5 0,-3 5 0,0-5 0,0 5 0,0-2 0,3 2 0,-2-2 0,5 1 0,-3 0 0,1 1 0,2 0 0,-3 0 0,1-2 0,2 2 0,-3-2 0,4 3 0,-4-1 0,3 1 0,-2-4 0,-1 3 0,0-2 0,0 2 0,-2-2 0,2 2 0,-3-3 0,0 1 0,0 2 0,0-3 0,0 1 0,0 2 0,0-5 0,0 5 0,-2-5 0,1 5 0,-1-5 0,2 4 0,3-3 0,-3 1 0,3 0 0,-3-1 0,0 1 0,0 1 0,0-3 0,3 5 0,-2-5 0,5 5 0,-6-4 0,6 4 0,-2-5 0,2 5 0,1-2 0,-1 3 0,1-1 0,-1-2 0,1 2 0,-4-2 0,3 3 0,-5-4 0,2 3 0,-3-4 0,0 3 0,0-3 0,0 3 0,-2-1 0,1-1 0,-4 2 0,5-3 0,-5 3 0,4-4 0,-1 2 0,-1-2 0,3 3 0,-3-3 0,3 2 0,-2-2 0,1 3 0,2-3 0,0 3 0,5-1 0,-3 1 0,1 0 0,1 2 0,-1-2 0,2 2 0,1 1 0,-3-3 0,1 2 0,-1-5 0,0 5 0,-1-4 0,-3 1 0,0-2 0,3 0 0,-5 0 0,4 0 0,-4 0 0,2 0 0,0 0 0,0 0 0,0 2 0,0-1 0,0 1 0,0 0 0,0-1 0,0 1 0,3-2 0,-2 2 0,5-1 0,-2 1 0,2-2 0,1 0 0,-1 0 0,0 2 0,4-1 0,-2 1 0,1 1 0,-2 0 0,0 0 0,-1 2 0,1-2 0,-1 2 0,1 1 0,-4-1 0,3-2 0,-5 2 0,5-2 0,-6 2 0,11 2 0,-9-1 0,8 2 0,-9-3 0,1 0 0,1 3 0,-2-3 0,2 5 0,0-1 0,-2 1 0,2 0 0,0-2 0,-3 2 0,6-4 0,-5 3 0,5-3 0,-3 2 0,1-3 0,2 0 0,-6 1 0,6-1 0,-5 0 0,2 0 0,-6 0 0,3 0 0,-5 0 0,4 0 0,-3-1 0,3 1 0,-1 0 0,-1 0 0,4-2 0,3-1 0,8-2 0,3 2 0,0 1 0,-6 3 0,1 0 0,-2-1 0,-2 1 0,-3-3 0,0 1 0,-4-3 0,3 4 0,-5-3 0,3 1 0,-2-1 0,1 1 0,-3-3 0,1 4 0,0-3 0,-2 3 0,2-4 0,-3 4 0,3-1 0,-2 0 0,2 1 0,-2-2 0,-1 1 0,3 1 0,-1-1 0,0 1 0,1-1 0,-1 1 0,1-1 0,0-1 0,-2 2 0,4-1 0,-4-1 0,5 3 0,-3-5 0,3 5 0,-2-5 0,1 5 0,-1-2 0,2 0 0,3 1 0,-2-3 0,4 4 0,-4-5 0,5 5 0,-2-4 0,2 1 0,0 1 0,1-3 0,-3 5 0,1-5 0,-1 5 0,3-4 0,-4 3 0,3-1 0,-3 0 0,1 2 0,2-2 0,-3 2 0,4 1 0,-1-3 0,1 1 0,-1-1 0,4 3 0,-3 0 0,3-1 0,-4 1 0,-2-1 0,2 3 0,-2-2 0,-1 2 0,3 0 0,-5-3 0,2 3 0,0-3 0,-3 0 0,3 0 0,-3 0 0,0 0 0,0 0 0,0 0 0,0 0 0,0 0 0,0 0 0,0 0 0,0 0 0,-2 0 0,2-2 0,-3 1 0,1-1 0,1 2 0,-4-1 0,5 1 0,-3 0 0,3-2 0,0 1 0,3-1 0,-2 2 0,5 1 0,-5-1 0,5 0 0,-3 1 0,1-1 0,2 0 0,-3 1 0,4 2 0,-1 0 0,1 1 0,-1 1 0,1-4 0,-3 4 0,1-4 0,-1 2 0,0-3 0,1 0 0,-4 1 0,2-1 0,-3 0 0,0 0 0,-2 0 0,1 0 0,-4-1 0,2 1 0,-2-1 0,-1-1 0,1 1 0,2-1 0,1-1 0,3 0 0,2-2 0,1 0 0,6 3 0,1 0 0,10 7 0,-5-3 0,24 6 0,-22-3 0,31 6 0,-30-4 0,16-1 0,-16 1 0,8-4 0,-7 1 0,5-3 0,-6 1 0,0-1 0,-2 0 0,-3 0 0,0 0 0,0-3 0,-3 2 0,-1-4 0,-7 1 0,3 1 0,-5-3 0,2 3 0,-6-1 0,3-2 0,-5 4 0,4-3 0,-4 1 0,5-2 0,-3 0 0,1 2 0,4-1 0,-3 1 0,4-2 0,0 0 0,-3 0 0,6 2 0,-2-1 0,-1 1 0,3-2 0,-2 0 0,2 0 0,4 0 0,-3 3 0,3-3 0,0 3 0,1-3 0,3 2 0,0-1 0,0 4 0,3-4 0,-2 2 0,3-1 0,-4-1 0,3 4 0,-2-4 0,3 5 0,-4-6 0,0 6 0,0-3 0,0 0 0,4 3 0,1-3 0,3 4 0,9 0 0,-10-3 0,10 2 0,-13-3 0,5 1 0,-1 2 0,-3-3 0,-5 1 0,-4 1 0,-3-2 0,-4 2 0,0-2 0,0 2 0,-4-3 0,3 4 0,-5-4 0,4 3 0,-1-5 0,0 5 0,3-2 0,-3-1 0,3 3 0,-3-4 0,3 3 0,-2-3 0,5 1 0,-5-2 0,4 0 0,-4 0 0,5 0 0,-3 3 0,4-3 0,-1 3 0,1-3 0,-1 0 0,1 0 0,-1 0 0,4 0 0,-2 0 0,1 0 0,-5 0 0,2 0 0,-3 0 0,1 0 0,2 0 0,-5 0 0,4 0 0,-1 0 0,0 0 0,1 0 0,-1 0 0,3 0 0,2 0 0,-1 0 0,2 0 0,-4 0 0,4 0 0,-3 0 0,0 0 0,-4 0 0,-3 0 0,0 0 0,0 0 0,1 0 0,3 0 0,0 0 0,4 0 0,-1 0 0,-1 0 0,1 0 0,-1 0 0,1 0 0,-3-2 0,1 1 0,-4-1 0,2 2 0,-3 0 0,3 0 0,-2 0 0,2-2 0,-3 1 0,3-1 0,-2 2 0,1 0 0,-1-3 0,-1 3 0,0-2 0,0 2 0,0-3 0,0 3 0,-3-3 0,3 3 0,-3 0 0,1 0 0,-1 0 0,-2 0 0,-1 0 0,1 0 0,-1 0 0,1 0 0,-1 0 0,0 0 0,1 0 0,-1 0 0,1 0 0,-1 0 0,1 0 0,-1 0 0,1 0 0,-3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DBC308D-3417-7F4C-ADEF-ABA55A848499}"/>
              </a:ext>
            </a:extLst>
          </p:cNvPr>
          <p:cNvSpPr>
            <a:spLocks noGrp="1" noChangeArrowheads="1"/>
          </p:cNvSpPr>
          <p:nvPr>
            <p:ph type="hdr" sz="quarter"/>
          </p:nvPr>
        </p:nvSpPr>
        <p:spPr bwMode="auto">
          <a:xfrm>
            <a:off x="0" y="0"/>
            <a:ext cx="2976563" cy="500063"/>
          </a:xfrm>
          <a:prstGeom prst="rect">
            <a:avLst/>
          </a:prstGeom>
          <a:noFill/>
          <a:ln w="9525">
            <a:noFill/>
            <a:miter lim="800000"/>
            <a:headEnd/>
            <a:tailEnd/>
          </a:ln>
          <a:effectLst/>
        </p:spPr>
        <p:txBody>
          <a:bodyPr vert="horz" wrap="square" lIns="90650" tIns="45325" rIns="90650" bIns="45325" numCol="1" anchor="t" anchorCtr="0" compatLnSpc="1">
            <a:prstTxWarp prst="textNoShape">
              <a:avLst/>
            </a:prstTxWarp>
          </a:bodyPr>
          <a:lstStyle>
            <a:lvl1pPr defTabSz="905983" eaLnBrk="1" hangingPunct="1">
              <a:defRPr sz="1200"/>
            </a:lvl1pPr>
          </a:lstStyle>
          <a:p>
            <a:pPr>
              <a:defRPr/>
            </a:pPr>
            <a:endParaRPr lang="en-GB"/>
          </a:p>
        </p:txBody>
      </p:sp>
      <p:sp>
        <p:nvSpPr>
          <p:cNvPr id="8195" name="Rectangle 3">
            <a:extLst>
              <a:ext uri="{FF2B5EF4-FFF2-40B4-BE49-F238E27FC236}">
                <a16:creationId xmlns:a16="http://schemas.microsoft.com/office/drawing/2014/main" id="{95304B45-18FE-844D-95F8-D9E4E4D75B92}"/>
              </a:ext>
            </a:extLst>
          </p:cNvPr>
          <p:cNvSpPr>
            <a:spLocks noGrp="1" noChangeArrowheads="1"/>
          </p:cNvSpPr>
          <p:nvPr>
            <p:ph type="dt" idx="1"/>
          </p:nvPr>
        </p:nvSpPr>
        <p:spPr bwMode="auto">
          <a:xfrm>
            <a:off x="3887788" y="0"/>
            <a:ext cx="2976562" cy="500063"/>
          </a:xfrm>
          <a:prstGeom prst="rect">
            <a:avLst/>
          </a:prstGeom>
          <a:noFill/>
          <a:ln w="9525">
            <a:noFill/>
            <a:miter lim="800000"/>
            <a:headEnd/>
            <a:tailEnd/>
          </a:ln>
          <a:effectLst/>
        </p:spPr>
        <p:txBody>
          <a:bodyPr vert="horz" wrap="square" lIns="90650" tIns="45325" rIns="90650" bIns="45325" numCol="1" anchor="t" anchorCtr="0" compatLnSpc="1">
            <a:prstTxWarp prst="textNoShape">
              <a:avLst/>
            </a:prstTxWarp>
          </a:bodyPr>
          <a:lstStyle>
            <a:lvl1pPr algn="r" defTabSz="905983" eaLnBrk="1" hangingPunct="1">
              <a:defRPr sz="1200"/>
            </a:lvl1pPr>
          </a:lstStyle>
          <a:p>
            <a:pPr>
              <a:defRPr/>
            </a:pPr>
            <a:endParaRPr lang="en-GB"/>
          </a:p>
        </p:txBody>
      </p:sp>
      <p:sp>
        <p:nvSpPr>
          <p:cNvPr id="2052" name="Rectangle 4">
            <a:extLst>
              <a:ext uri="{FF2B5EF4-FFF2-40B4-BE49-F238E27FC236}">
                <a16:creationId xmlns:a16="http://schemas.microsoft.com/office/drawing/2014/main" id="{A5E4D119-FB7F-734C-BD23-CE23AE558292}"/>
              </a:ext>
            </a:extLst>
          </p:cNvPr>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A014352A-7A72-214C-A887-70364BD8E925}"/>
              </a:ext>
            </a:extLst>
          </p:cNvPr>
          <p:cNvSpPr>
            <a:spLocks noGrp="1" noChangeArrowheads="1"/>
          </p:cNvSpPr>
          <p:nvPr>
            <p:ph type="body" sz="quarter" idx="3"/>
          </p:nvPr>
        </p:nvSpPr>
        <p:spPr bwMode="auto">
          <a:xfrm>
            <a:off x="685800" y="4748213"/>
            <a:ext cx="5494338" cy="4498975"/>
          </a:xfrm>
          <a:prstGeom prst="rect">
            <a:avLst/>
          </a:prstGeom>
          <a:noFill/>
          <a:ln w="9525">
            <a:noFill/>
            <a:miter lim="800000"/>
            <a:headEnd/>
            <a:tailEnd/>
          </a:ln>
          <a:effectLst/>
        </p:spPr>
        <p:txBody>
          <a:bodyPr vert="horz" wrap="square" lIns="90650" tIns="45325" rIns="90650" bIns="4532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a:extLst>
              <a:ext uri="{FF2B5EF4-FFF2-40B4-BE49-F238E27FC236}">
                <a16:creationId xmlns:a16="http://schemas.microsoft.com/office/drawing/2014/main" id="{65A630AD-5AF2-5C46-931F-8EE74360D5E2}"/>
              </a:ext>
            </a:extLst>
          </p:cNvPr>
          <p:cNvSpPr>
            <a:spLocks noGrp="1" noChangeArrowheads="1"/>
          </p:cNvSpPr>
          <p:nvPr>
            <p:ph type="ftr" sz="quarter" idx="4"/>
          </p:nvPr>
        </p:nvSpPr>
        <p:spPr bwMode="auto">
          <a:xfrm>
            <a:off x="0" y="9494838"/>
            <a:ext cx="2976563" cy="500062"/>
          </a:xfrm>
          <a:prstGeom prst="rect">
            <a:avLst/>
          </a:prstGeom>
          <a:noFill/>
          <a:ln w="9525">
            <a:noFill/>
            <a:miter lim="800000"/>
            <a:headEnd/>
            <a:tailEnd/>
          </a:ln>
          <a:effectLst/>
        </p:spPr>
        <p:txBody>
          <a:bodyPr vert="horz" wrap="square" lIns="90650" tIns="45325" rIns="90650" bIns="45325" numCol="1" anchor="b" anchorCtr="0" compatLnSpc="1">
            <a:prstTxWarp prst="textNoShape">
              <a:avLst/>
            </a:prstTxWarp>
          </a:bodyPr>
          <a:lstStyle>
            <a:lvl1pPr defTabSz="905983" eaLnBrk="1" hangingPunct="1">
              <a:defRPr sz="1200"/>
            </a:lvl1pPr>
          </a:lstStyle>
          <a:p>
            <a:pPr>
              <a:defRPr/>
            </a:pPr>
            <a:endParaRPr lang="en-GB"/>
          </a:p>
        </p:txBody>
      </p:sp>
      <p:sp>
        <p:nvSpPr>
          <p:cNvPr id="8199" name="Rectangle 7">
            <a:extLst>
              <a:ext uri="{FF2B5EF4-FFF2-40B4-BE49-F238E27FC236}">
                <a16:creationId xmlns:a16="http://schemas.microsoft.com/office/drawing/2014/main" id="{7E3A3AA1-7FAF-F041-A34B-BE6540747AFE}"/>
              </a:ext>
            </a:extLst>
          </p:cNvPr>
          <p:cNvSpPr>
            <a:spLocks noGrp="1" noChangeArrowheads="1"/>
          </p:cNvSpPr>
          <p:nvPr>
            <p:ph type="sldNum" sz="quarter" idx="5"/>
          </p:nvPr>
        </p:nvSpPr>
        <p:spPr bwMode="auto">
          <a:xfrm>
            <a:off x="3887788" y="9494838"/>
            <a:ext cx="2976562" cy="500062"/>
          </a:xfrm>
          <a:prstGeom prst="rect">
            <a:avLst/>
          </a:prstGeom>
          <a:noFill/>
          <a:ln w="9525">
            <a:noFill/>
            <a:miter lim="800000"/>
            <a:headEnd/>
            <a:tailEnd/>
          </a:ln>
          <a:effectLst/>
        </p:spPr>
        <p:txBody>
          <a:bodyPr vert="horz" wrap="square" lIns="90650" tIns="45325" rIns="90650" bIns="45325" numCol="1" anchor="b" anchorCtr="0" compatLnSpc="1">
            <a:prstTxWarp prst="textNoShape">
              <a:avLst/>
            </a:prstTxWarp>
          </a:bodyPr>
          <a:lstStyle>
            <a:lvl1pPr algn="r" defTabSz="905983" eaLnBrk="1" hangingPunct="1">
              <a:defRPr sz="1200"/>
            </a:lvl1pPr>
          </a:lstStyle>
          <a:p>
            <a:pPr>
              <a:defRPr/>
            </a:pPr>
            <a:fld id="{64C064F6-11D2-B849-900E-A302B996E20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9F1A4C81-FE79-A743-AF7B-5699A8525F43}"/>
              </a:ext>
            </a:extLst>
          </p:cNvPr>
          <p:cNvSpPr>
            <a:spLocks noGrp="1" noRot="1" noChangeAspect="1" noChangeArrowheads="1" noTextEdit="1"/>
          </p:cNvSpPr>
          <p:nvPr>
            <p:ph type="sldImg"/>
          </p:nvPr>
        </p:nvSpPr>
        <p:spPr>
          <a:ln/>
        </p:spPr>
      </p:sp>
      <p:sp>
        <p:nvSpPr>
          <p:cNvPr id="5122" name="Notes Placeholder 2">
            <a:extLst>
              <a:ext uri="{FF2B5EF4-FFF2-40B4-BE49-F238E27FC236}">
                <a16:creationId xmlns:a16="http://schemas.microsoft.com/office/drawing/2014/main" id="{C68FFB9E-97A3-4448-BCA8-F6B7372855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solidFill>
                <a:srgbClr val="FF0000"/>
              </a:solidFill>
              <a:latin typeface="Tahoma" panose="020B0604030504040204" pitchFamily="34" charset="0"/>
              <a:cs typeface="Tahoma" panose="020B0604030504040204" pitchFamily="34" charset="0"/>
            </a:endParaRPr>
          </a:p>
        </p:txBody>
      </p:sp>
      <p:sp>
        <p:nvSpPr>
          <p:cNvPr id="5123" name="Slide Number Placeholder 3">
            <a:extLst>
              <a:ext uri="{FF2B5EF4-FFF2-40B4-BE49-F238E27FC236}">
                <a16:creationId xmlns:a16="http://schemas.microsoft.com/office/drawing/2014/main" id="{1CF78224-DD9A-F541-9CD5-3F3B012907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7713" indent="-287338" defTabSz="90487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0938" indent="-230188" defTabSz="904875">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2900" indent="-230188" defTabSz="904875">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73275" indent="-230188" defTabSz="904875">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30475" indent="-230188" defTabSz="90487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87675" indent="-230188" defTabSz="90487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44875" indent="-230188" defTabSz="90487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02075" indent="-230188" defTabSz="90487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5E02226-EEBC-F64A-A40A-5B46D77FF738}" type="slidenum">
              <a:rPr lang="en-GB" altLang="en-US" smtClean="0"/>
              <a:pPr>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Times New Roman" pitchFamily="18" charset="0"/>
                <a:ea typeface="+mn-ea"/>
                <a:cs typeface="Times New Roman" pitchFamily="18" charset="0"/>
              </a:rPr>
              <a:t>FEC is not directly correlated to intestinal cyathostomin burden, instead indicating those individuals excreting high egg numbers. By targeting treatment only at those with high FEC (over 200 EPG), many worms are left in refugia: on pasture and in untreated horses. This dilutes the surviving cyathostomin gene pool, preventing only resistant worms thriving, thus reducing selection pressure for resistance.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Times New Roman" pitchFamily="18" charset="0"/>
                <a:ea typeface="+mn-ea"/>
                <a:cs typeface="Times New Roman" pitchFamily="18" charset="0"/>
              </a:rPr>
              <a:t>FEC used before and 14 days post-worming (Faecal Egg Count Reduction) tests for anthelmintic resistance in a herd by assessing the mean percentage reduction. Results &lt;90% (fenbendazole/pyrantel) and 95% (ivermectin/moxidectin) indicate resistance. If present, that product shouldn’t be used. Performed annually, the yard can ensure efficacy of used anthelmintics (Lester et al., 2013). </a:t>
            </a:r>
          </a:p>
          <a:p>
            <a:endParaRPr lang="en-US" dirty="0"/>
          </a:p>
        </p:txBody>
      </p:sp>
      <p:sp>
        <p:nvSpPr>
          <p:cNvPr id="4" name="Slide Number Placeholder 3"/>
          <p:cNvSpPr>
            <a:spLocks noGrp="1"/>
          </p:cNvSpPr>
          <p:nvPr>
            <p:ph type="sldNum" sz="quarter" idx="5"/>
          </p:nvPr>
        </p:nvSpPr>
        <p:spPr/>
        <p:txBody>
          <a:bodyPr/>
          <a:lstStyle/>
          <a:p>
            <a:pPr>
              <a:defRPr/>
            </a:pPr>
            <a:fld id="{64C064F6-11D2-B849-900E-A302B996E206}" type="slidenum">
              <a:rPr lang="en-GB" altLang="en-US" smtClean="0"/>
              <a:pPr>
                <a:defRPr/>
              </a:pPr>
              <a:t>24</a:t>
            </a:fld>
            <a:endParaRPr lang="en-GB" altLang="en-US"/>
          </a:p>
        </p:txBody>
      </p:sp>
    </p:spTree>
    <p:extLst>
      <p:ext uri="{BB962C8B-B14F-4D97-AF65-F5344CB8AC3E}">
        <p14:creationId xmlns:p14="http://schemas.microsoft.com/office/powerpoint/2010/main" val="219951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C064F6-11D2-B849-900E-A302B996E206}" type="slidenum">
              <a:rPr lang="en-GB" altLang="en-US" smtClean="0"/>
              <a:pPr>
                <a:defRPr/>
              </a:pPr>
              <a:t>27</a:t>
            </a:fld>
            <a:endParaRPr lang="en-GB" altLang="en-US"/>
          </a:p>
        </p:txBody>
      </p:sp>
    </p:spTree>
    <p:extLst>
      <p:ext uri="{BB962C8B-B14F-4D97-AF65-F5344CB8AC3E}">
        <p14:creationId xmlns:p14="http://schemas.microsoft.com/office/powerpoint/2010/main" val="109082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91A4BCF8-FADE-4A43-BA61-CA701B954294}"/>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C7A60785-EC3B-884D-B08B-40908C5640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a:latin typeface="Tahoma" panose="020B0604030504040204" pitchFamily="34" charset="0"/>
                <a:cs typeface="Tahoma" panose="020B0604030504040204" pitchFamily="34" charset="0"/>
              </a:rPr>
              <a:t>Thank you all very much. Please can you all now get your Coaching Passports out and I will come round and sign off that you have completed the module. </a:t>
            </a:r>
          </a:p>
        </p:txBody>
      </p:sp>
      <p:sp>
        <p:nvSpPr>
          <p:cNvPr id="31747" name="Slide Number Placeholder 3">
            <a:extLst>
              <a:ext uri="{FF2B5EF4-FFF2-40B4-BE49-F238E27FC236}">
                <a16:creationId xmlns:a16="http://schemas.microsoft.com/office/drawing/2014/main" id="{7F8C5AFC-DF98-8846-B7CB-55472852E2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7713" indent="-287338" defTabSz="904875">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50938" indent="-230188" defTabSz="904875">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12900" indent="-230188" defTabSz="904875">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73275" indent="-230188" defTabSz="904875">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30475" indent="-230188" defTabSz="90487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87675" indent="-230188" defTabSz="90487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44875" indent="-230188" defTabSz="90487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902075" indent="-230188" defTabSz="904875"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4695A98-9C67-C247-B760-BFFA3D148F1D}" type="slidenum">
              <a:rPr lang="en-GB" altLang="en-US" smtClean="0"/>
              <a:pPr>
                <a:spcBef>
                  <a:spcPct val="0"/>
                </a:spcBef>
              </a:pPr>
              <a:t>36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05520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04883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304800"/>
            <a:ext cx="61341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97516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04800"/>
            <a:ext cx="8382000" cy="685800"/>
          </a:xfrm>
        </p:spPr>
        <p:txBody>
          <a:bodyPr/>
          <a:lstStyle/>
          <a:p>
            <a:r>
              <a:rPr lang="en-US"/>
              <a:t>Click to edit Master title style</a:t>
            </a:r>
            <a:endParaRPr lang="en-GB"/>
          </a:p>
        </p:txBody>
      </p:sp>
      <p:sp>
        <p:nvSpPr>
          <p:cNvPr id="3" name="Content Placeholder 2"/>
          <p:cNvSpPr>
            <a:spLocks noGrp="1"/>
          </p:cNvSpPr>
          <p:nvPr>
            <p:ph sz="quarter" idx="1"/>
          </p:nvPr>
        </p:nvSpPr>
        <p:spPr>
          <a:xfrm>
            <a:off x="381000" y="12192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2192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381000" y="37338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7338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21779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444C43"/>
                </a:solidFill>
              </a:defRPr>
            </a:lvl1pPr>
            <a:lvl2pPr>
              <a:defRPr>
                <a:solidFill>
                  <a:srgbClr val="444C43"/>
                </a:solidFill>
              </a:defRPr>
            </a:lvl2pPr>
            <a:lvl3pPr>
              <a:defRPr>
                <a:solidFill>
                  <a:srgbClr val="444C43"/>
                </a:solidFill>
              </a:defRPr>
            </a:lvl3pPr>
            <a:lvl4pPr>
              <a:defRPr>
                <a:solidFill>
                  <a:srgbClr val="444C43"/>
                </a:solidFill>
              </a:defRPr>
            </a:lvl4pPr>
            <a:lvl5pPr>
              <a:defRPr>
                <a:solidFill>
                  <a:srgbClr val="444C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44742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42396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2192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192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29956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37557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20713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3651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31639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15544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0AF28A-87D1-ED40-ACF8-1877B235A2E0}"/>
              </a:ext>
            </a:extLst>
          </p:cNvPr>
          <p:cNvSpPr>
            <a:spLocks noGrp="1" noChangeArrowheads="1"/>
          </p:cNvSpPr>
          <p:nvPr>
            <p:ph type="title"/>
          </p:nvPr>
        </p:nvSpPr>
        <p:spPr bwMode="auto">
          <a:xfrm>
            <a:off x="381000" y="304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1886BB4-8A45-6042-A56D-42703C0513D4}"/>
              </a:ext>
            </a:extLst>
          </p:cNvPr>
          <p:cNvSpPr>
            <a:spLocks noGrp="1" noChangeArrowheads="1"/>
          </p:cNvSpPr>
          <p:nvPr>
            <p:ph type="body" idx="1"/>
          </p:nvPr>
        </p:nvSpPr>
        <p:spPr bwMode="auto">
          <a:xfrm>
            <a:off x="381000" y="12192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8">
            <a:extLst>
              <a:ext uri="{FF2B5EF4-FFF2-40B4-BE49-F238E27FC236}">
                <a16:creationId xmlns:a16="http://schemas.microsoft.com/office/drawing/2014/main" id="{05440A3D-3249-9C47-B91C-98639A7D7961}"/>
              </a:ext>
            </a:extLst>
          </p:cNvPr>
          <p:cNvSpPr>
            <a:spLocks noChangeShapeType="1"/>
          </p:cNvSpPr>
          <p:nvPr userDrawn="1"/>
        </p:nvSpPr>
        <p:spPr bwMode="auto">
          <a:xfrm>
            <a:off x="381000" y="1066800"/>
            <a:ext cx="8382000" cy="0"/>
          </a:xfrm>
          <a:prstGeom prst="line">
            <a:avLst/>
          </a:prstGeom>
          <a:noFill/>
          <a:ln w="19050">
            <a:solidFill>
              <a:srgbClr val="538A3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10">
            <a:extLst>
              <a:ext uri="{FF2B5EF4-FFF2-40B4-BE49-F238E27FC236}">
                <a16:creationId xmlns:a16="http://schemas.microsoft.com/office/drawing/2014/main" id="{04B0198A-DDD6-C04E-A70D-9534729DF4AA}"/>
              </a:ext>
            </a:extLst>
          </p:cNvPr>
          <p:cNvSpPr>
            <a:spLocks noChangeShapeType="1"/>
          </p:cNvSpPr>
          <p:nvPr userDrawn="1"/>
        </p:nvSpPr>
        <p:spPr bwMode="auto">
          <a:xfrm>
            <a:off x="381000" y="6096000"/>
            <a:ext cx="6477000" cy="0"/>
          </a:xfrm>
          <a:prstGeom prst="line">
            <a:avLst/>
          </a:prstGeom>
          <a:noFill/>
          <a:ln w="19050">
            <a:solidFill>
              <a:srgbClr val="538A3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1">
            <a:extLst>
              <a:ext uri="{FF2B5EF4-FFF2-40B4-BE49-F238E27FC236}">
                <a16:creationId xmlns:a16="http://schemas.microsoft.com/office/drawing/2014/main" id="{B83B7E5A-5A1F-4B4D-B88E-2732D262042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86600" y="5713413"/>
            <a:ext cx="167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rtl="0" eaLnBrk="0" fontAlgn="base" hangingPunct="0">
        <a:spcBef>
          <a:spcPct val="0"/>
        </a:spcBef>
        <a:spcAft>
          <a:spcPct val="0"/>
        </a:spcAft>
        <a:defRPr sz="3200">
          <a:solidFill>
            <a:srgbClr val="538A31"/>
          </a:solidFill>
          <a:latin typeface="+mj-lt"/>
          <a:ea typeface="+mj-ea"/>
          <a:cs typeface="+mj-cs"/>
        </a:defRPr>
      </a:lvl1pPr>
      <a:lvl2pPr algn="l" rtl="0" eaLnBrk="0" fontAlgn="base" hangingPunct="0">
        <a:spcBef>
          <a:spcPct val="0"/>
        </a:spcBef>
        <a:spcAft>
          <a:spcPct val="0"/>
        </a:spcAft>
        <a:defRPr sz="3200">
          <a:solidFill>
            <a:srgbClr val="538A31"/>
          </a:solidFill>
          <a:latin typeface="Tahoma" charset="0"/>
          <a:cs typeface="Times New Roman" pitchFamily="18" charset="0"/>
        </a:defRPr>
      </a:lvl2pPr>
      <a:lvl3pPr algn="l" rtl="0" eaLnBrk="0" fontAlgn="base" hangingPunct="0">
        <a:spcBef>
          <a:spcPct val="0"/>
        </a:spcBef>
        <a:spcAft>
          <a:spcPct val="0"/>
        </a:spcAft>
        <a:defRPr sz="3200">
          <a:solidFill>
            <a:srgbClr val="538A31"/>
          </a:solidFill>
          <a:latin typeface="Tahoma" charset="0"/>
          <a:cs typeface="Times New Roman" pitchFamily="18" charset="0"/>
        </a:defRPr>
      </a:lvl3pPr>
      <a:lvl4pPr algn="l" rtl="0" eaLnBrk="0" fontAlgn="base" hangingPunct="0">
        <a:spcBef>
          <a:spcPct val="0"/>
        </a:spcBef>
        <a:spcAft>
          <a:spcPct val="0"/>
        </a:spcAft>
        <a:defRPr sz="3200">
          <a:solidFill>
            <a:srgbClr val="538A31"/>
          </a:solidFill>
          <a:latin typeface="Tahoma" charset="0"/>
          <a:cs typeface="Times New Roman" pitchFamily="18" charset="0"/>
        </a:defRPr>
      </a:lvl4pPr>
      <a:lvl5pPr algn="l" rtl="0" eaLnBrk="0" fontAlgn="base" hangingPunct="0">
        <a:spcBef>
          <a:spcPct val="0"/>
        </a:spcBef>
        <a:spcAft>
          <a:spcPct val="0"/>
        </a:spcAft>
        <a:defRPr sz="3200">
          <a:solidFill>
            <a:srgbClr val="538A31"/>
          </a:solidFill>
          <a:latin typeface="Tahoma" charset="0"/>
          <a:cs typeface="Times New Roman" pitchFamily="18" charset="0"/>
        </a:defRPr>
      </a:lvl5pPr>
      <a:lvl6pPr marL="457200" algn="l" rtl="0" fontAlgn="base">
        <a:spcBef>
          <a:spcPct val="0"/>
        </a:spcBef>
        <a:spcAft>
          <a:spcPct val="0"/>
        </a:spcAft>
        <a:defRPr sz="3200">
          <a:solidFill>
            <a:srgbClr val="005E47"/>
          </a:solidFill>
          <a:latin typeface="Tahoma" charset="0"/>
          <a:cs typeface="Times New Roman" pitchFamily="18" charset="0"/>
        </a:defRPr>
      </a:lvl6pPr>
      <a:lvl7pPr marL="914400" algn="l" rtl="0" fontAlgn="base">
        <a:spcBef>
          <a:spcPct val="0"/>
        </a:spcBef>
        <a:spcAft>
          <a:spcPct val="0"/>
        </a:spcAft>
        <a:defRPr sz="3200">
          <a:solidFill>
            <a:srgbClr val="005E47"/>
          </a:solidFill>
          <a:latin typeface="Tahoma" charset="0"/>
          <a:cs typeface="Times New Roman" pitchFamily="18" charset="0"/>
        </a:defRPr>
      </a:lvl7pPr>
      <a:lvl8pPr marL="1371600" algn="l" rtl="0" fontAlgn="base">
        <a:spcBef>
          <a:spcPct val="0"/>
        </a:spcBef>
        <a:spcAft>
          <a:spcPct val="0"/>
        </a:spcAft>
        <a:defRPr sz="3200">
          <a:solidFill>
            <a:srgbClr val="005E47"/>
          </a:solidFill>
          <a:latin typeface="Tahoma" charset="0"/>
          <a:cs typeface="Times New Roman" pitchFamily="18" charset="0"/>
        </a:defRPr>
      </a:lvl8pPr>
      <a:lvl9pPr marL="1828800" algn="l" rtl="0" fontAlgn="base">
        <a:spcBef>
          <a:spcPct val="0"/>
        </a:spcBef>
        <a:spcAft>
          <a:spcPct val="0"/>
        </a:spcAft>
        <a:defRPr sz="3200">
          <a:solidFill>
            <a:srgbClr val="005E47"/>
          </a:solidFill>
          <a:latin typeface="Tahoma" charset="0"/>
          <a:cs typeface="Times New Roman" pitchFamily="18" charset="0"/>
        </a:defRPr>
      </a:lvl9pPr>
    </p:titleStyle>
    <p:bodyStyle>
      <a:lvl1pPr marL="342900" indent="-342900" algn="l" rtl="0" eaLnBrk="0" fontAlgn="base" hangingPunct="0">
        <a:spcBef>
          <a:spcPct val="6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5.png"/><Relationship Id="rId21" Type="http://schemas.openxmlformats.org/officeDocument/2006/relationships/image" Target="../media/image17.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5.png"/><Relationship Id="rId50" Type="http://schemas.openxmlformats.org/officeDocument/2006/relationships/customXml" Target="../ink/ink25.xml"/><Relationship Id="rId55" Type="http://schemas.openxmlformats.org/officeDocument/2006/relationships/image" Target="../media/image29.png"/><Relationship Id="rId63" Type="http://schemas.openxmlformats.org/officeDocument/2006/relationships/image" Target="../media/image33.png"/><Relationship Id="rId68" Type="http://schemas.openxmlformats.org/officeDocument/2006/relationships/customXml" Target="../ink/ink34.xml"/><Relationship Id="rId7" Type="http://schemas.openxmlformats.org/officeDocument/2006/relationships/image" Target="../media/image10.png"/><Relationship Id="rId71" Type="http://schemas.openxmlformats.org/officeDocument/2006/relationships/image" Target="../media/image37.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2.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4.png"/><Relationship Id="rId40" Type="http://schemas.openxmlformats.org/officeDocument/2006/relationships/customXml" Target="../ink/ink20.xml"/><Relationship Id="rId45" Type="http://schemas.openxmlformats.org/officeDocument/2006/relationships/image" Target="../media/image24.png"/><Relationship Id="rId53" Type="http://schemas.openxmlformats.org/officeDocument/2006/relationships/image" Target="../media/image28.png"/><Relationship Id="rId58" Type="http://schemas.openxmlformats.org/officeDocument/2006/relationships/customXml" Target="../ink/ink29.xml"/><Relationship Id="rId66" Type="http://schemas.openxmlformats.org/officeDocument/2006/relationships/customXml" Target="../ink/ink33.xml"/><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6.png"/><Relationship Id="rId57" Type="http://schemas.openxmlformats.org/officeDocument/2006/relationships/image" Target="../media/image30.png"/><Relationship Id="rId61" Type="http://schemas.openxmlformats.org/officeDocument/2006/relationships/image" Target="../media/image32.png"/><Relationship Id="rId10" Type="http://schemas.openxmlformats.org/officeDocument/2006/relationships/customXml" Target="../ink/ink5.xml"/><Relationship Id="rId19" Type="http://schemas.openxmlformats.org/officeDocument/2006/relationships/image" Target="../media/image16.png"/><Relationship Id="rId31" Type="http://schemas.openxmlformats.org/officeDocument/2006/relationships/image" Target="../media/image22.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4.png"/><Relationship Id="rId4" Type="http://schemas.openxmlformats.org/officeDocument/2006/relationships/customXml" Target="../ink/ink2.xml"/><Relationship Id="rId9" Type="http://schemas.openxmlformats.org/officeDocument/2006/relationships/image" Target="../media/image11.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png"/><Relationship Id="rId30" Type="http://schemas.openxmlformats.org/officeDocument/2006/relationships/customXml" Target="../ink/ink15.xml"/><Relationship Id="rId35" Type="http://schemas.openxmlformats.org/officeDocument/2006/relationships/image" Target="../media/image3.png"/><Relationship Id="rId43" Type="http://schemas.openxmlformats.org/officeDocument/2006/relationships/image" Target="../media/image7.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6.png"/><Relationship Id="rId8" Type="http://schemas.openxmlformats.org/officeDocument/2006/relationships/customXml" Target="../ink/ink4.xml"/><Relationship Id="rId51" Type="http://schemas.openxmlformats.org/officeDocument/2006/relationships/image" Target="../media/image27.png"/><Relationship Id="rId3"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1.png"/><Relationship Id="rId67" Type="http://schemas.openxmlformats.org/officeDocument/2006/relationships/image" Target="../media/image35.png"/><Relationship Id="rId20" Type="http://schemas.openxmlformats.org/officeDocument/2006/relationships/customXml" Target="../ink/ink10.xml"/><Relationship Id="rId41" Type="http://schemas.openxmlformats.org/officeDocument/2006/relationships/image" Target="../media/image6.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DA77EE0D-3553-2047-AAA5-466EA7686836}"/>
              </a:ext>
            </a:extLst>
          </p:cNvPr>
          <p:cNvSpPr>
            <a:spLocks noChangeArrowheads="1"/>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Char char="•"/>
              <a:defRPr sz="24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har char="–"/>
              <a:defRPr sz="20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har char="•"/>
              <a:defRPr>
                <a:solidFill>
                  <a:schemeClr val="tx1"/>
                </a:solidFill>
                <a:latin typeface="Tahoma" panose="020B0604030504040204" pitchFamily="34" charset="0"/>
                <a:cs typeface="Times New Roman" panose="02020603050405020304" pitchFamily="18" charset="0"/>
              </a:defRPr>
            </a:lvl3pPr>
            <a:lvl4pPr marL="1600200" indent="-228600">
              <a:spcBef>
                <a:spcPct val="20000"/>
              </a:spcBef>
              <a:buChar char="–"/>
              <a:defRPr>
                <a:solidFill>
                  <a:schemeClr val="tx1"/>
                </a:solidFill>
                <a:latin typeface="Tahoma" panose="020B0604030504040204" pitchFamily="34" charset="0"/>
                <a:cs typeface="Times New Roman" panose="02020603050405020304" pitchFamily="18" charset="0"/>
              </a:defRPr>
            </a:lvl4pPr>
            <a:lvl5pPr marL="2057400" indent="-228600">
              <a:spcBef>
                <a:spcPct val="20000"/>
              </a:spcBef>
              <a:buChar char="»"/>
              <a:defRPr sz="16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FontTx/>
              <a:buNone/>
            </a:pPr>
            <a:r>
              <a:rPr lang="en-GB" altLang="en-US" sz="4800" dirty="0">
                <a:latin typeface="Arial" panose="020B0604020202020204" pitchFamily="34" charset="0"/>
                <a:cs typeface="Arial" panose="020B0604020202020204" pitchFamily="34" charset="0"/>
              </a:rPr>
              <a:t>Worming – an update</a:t>
            </a:r>
            <a:endParaRPr lang="en-GB" altLang="en-US" sz="4800" dirty="0">
              <a:solidFill>
                <a:srgbClr val="669900"/>
              </a:solidFill>
              <a:latin typeface="Arial" panose="020B0604020202020204" pitchFamily="34" charset="0"/>
              <a:cs typeface="Arial" panose="020B0604020202020204" pitchFamily="34" charset="0"/>
            </a:endParaRPr>
          </a:p>
        </p:txBody>
      </p:sp>
      <p:pic>
        <p:nvPicPr>
          <p:cNvPr id="4099" name="Picture 7">
            <a:extLst>
              <a:ext uri="{FF2B5EF4-FFF2-40B4-BE49-F238E27FC236}">
                <a16:creationId xmlns:a16="http://schemas.microsoft.com/office/drawing/2014/main" id="{9D342D43-FA05-2B45-9F76-0738610B5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1216025"/>
            <a:ext cx="44481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FF770E2-3177-8A47-9795-DF326C276016}"/>
              </a:ext>
            </a:extLst>
          </p:cNvPr>
          <p:cNvSpPr txBox="1"/>
          <p:nvPr/>
        </p:nvSpPr>
        <p:spPr>
          <a:xfrm>
            <a:off x="2418205" y="6149975"/>
            <a:ext cx="4307589" cy="461665"/>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Katie Kershaw BVSc MRCVS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2C60F6-4131-9842-AE3C-46FB08984D4E}"/>
              </a:ext>
            </a:extLst>
          </p:cNvPr>
          <p:cNvSpPr>
            <a:spLocks noGrp="1"/>
          </p:cNvSpPr>
          <p:nvPr>
            <p:ph idx="1"/>
          </p:nvPr>
        </p:nvSpPr>
        <p:spPr/>
        <p:txBody>
          <a:bodyPr/>
          <a:lstStyle/>
          <a:p>
            <a:r>
              <a:rPr lang="en-US" dirty="0"/>
              <a:t>Common in donkeys (supports the whole life cycle)</a:t>
            </a:r>
          </a:p>
          <a:p>
            <a:r>
              <a:rPr lang="en-US" dirty="0"/>
              <a:t>Clinical signs</a:t>
            </a:r>
          </a:p>
          <a:p>
            <a:pPr lvl="1"/>
            <a:r>
              <a:rPr lang="en-US" dirty="0"/>
              <a:t>Few in donkeys</a:t>
            </a:r>
          </a:p>
          <a:p>
            <a:pPr lvl="1"/>
            <a:r>
              <a:rPr lang="en-US" dirty="0"/>
              <a:t>Coughing, breathing difficulties and inappetance in horses</a:t>
            </a:r>
          </a:p>
          <a:p>
            <a:r>
              <a:rPr lang="en-US" dirty="0"/>
              <a:t>Diagnosis</a:t>
            </a:r>
          </a:p>
          <a:p>
            <a:pPr lvl="1"/>
            <a:r>
              <a:rPr lang="en-US" dirty="0"/>
              <a:t>FEC </a:t>
            </a:r>
          </a:p>
          <a:p>
            <a:pPr lvl="1"/>
            <a:r>
              <a:rPr lang="en-US" dirty="0"/>
              <a:t>Sedimentation</a:t>
            </a:r>
          </a:p>
          <a:p>
            <a:pPr lvl="1"/>
            <a:r>
              <a:rPr lang="en-US" dirty="0"/>
              <a:t>Test the donkeys not horses (few adults in horses)</a:t>
            </a:r>
          </a:p>
          <a:p>
            <a:r>
              <a:rPr lang="en-US" dirty="0"/>
              <a:t>Treatment</a:t>
            </a:r>
          </a:p>
          <a:p>
            <a:pPr lvl="1"/>
            <a:r>
              <a:rPr lang="en-US" dirty="0"/>
              <a:t>Ivermectin/moxidectin</a:t>
            </a:r>
          </a:p>
        </p:txBody>
      </p:sp>
      <p:sp>
        <p:nvSpPr>
          <p:cNvPr id="3" name="Title 2">
            <a:extLst>
              <a:ext uri="{FF2B5EF4-FFF2-40B4-BE49-F238E27FC236}">
                <a16:creationId xmlns:a16="http://schemas.microsoft.com/office/drawing/2014/main" id="{B33E5AC2-5D8A-DC42-9C49-17AB0848B691}"/>
              </a:ext>
            </a:extLst>
          </p:cNvPr>
          <p:cNvSpPr>
            <a:spLocks noGrp="1"/>
          </p:cNvSpPr>
          <p:nvPr>
            <p:ph type="title"/>
          </p:nvPr>
        </p:nvSpPr>
        <p:spPr/>
        <p:txBody>
          <a:bodyPr/>
          <a:lstStyle/>
          <a:p>
            <a:r>
              <a:rPr lang="en-US" dirty="0"/>
              <a:t>Lungworm – </a:t>
            </a:r>
            <a:r>
              <a:rPr lang="en-US" i="1" dirty="0" err="1"/>
              <a:t>Dictyocaulus</a:t>
            </a:r>
            <a:r>
              <a:rPr lang="en-US" i="1" dirty="0"/>
              <a:t> </a:t>
            </a:r>
            <a:r>
              <a:rPr lang="en-US" i="1" dirty="0" err="1"/>
              <a:t>arnfieldi</a:t>
            </a:r>
            <a:endParaRPr lang="en-US" i="1" dirty="0"/>
          </a:p>
        </p:txBody>
      </p:sp>
    </p:spTree>
    <p:extLst>
      <p:ext uri="{BB962C8B-B14F-4D97-AF65-F5344CB8AC3E}">
        <p14:creationId xmlns:p14="http://schemas.microsoft.com/office/powerpoint/2010/main" val="27878717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40C47-6BD5-F64F-A761-3E2C6187E1B6}"/>
              </a:ext>
            </a:extLst>
          </p:cNvPr>
          <p:cNvSpPr>
            <a:spLocks noGrp="1"/>
          </p:cNvSpPr>
          <p:nvPr>
            <p:ph idx="1"/>
          </p:nvPr>
        </p:nvSpPr>
        <p:spPr/>
        <p:txBody>
          <a:bodyPr/>
          <a:lstStyle/>
          <a:p>
            <a:r>
              <a:rPr lang="en-US" dirty="0"/>
              <a:t>Usually sheep and cattle</a:t>
            </a:r>
          </a:p>
          <a:p>
            <a:r>
              <a:rPr lang="en-US" dirty="0"/>
              <a:t>Indirect life-cycle – </a:t>
            </a:r>
            <a:r>
              <a:rPr lang="en-US" i="1" dirty="0"/>
              <a:t>Galba </a:t>
            </a:r>
            <a:r>
              <a:rPr lang="en-US" i="1" dirty="0" err="1"/>
              <a:t>truncatula</a:t>
            </a:r>
            <a:endParaRPr lang="en-US" i="1" dirty="0"/>
          </a:p>
          <a:p>
            <a:r>
              <a:rPr lang="en-US" dirty="0"/>
              <a:t>Clinical signs:</a:t>
            </a:r>
          </a:p>
          <a:p>
            <a:pPr lvl="1"/>
            <a:r>
              <a:rPr lang="en-US" dirty="0"/>
              <a:t>Weight loss/inappetance </a:t>
            </a:r>
          </a:p>
          <a:p>
            <a:pPr lvl="1"/>
            <a:r>
              <a:rPr lang="en-US" dirty="0"/>
              <a:t>Raised liver parameters</a:t>
            </a:r>
          </a:p>
          <a:p>
            <a:r>
              <a:rPr lang="en-US" dirty="0"/>
              <a:t>Diagnosis:</a:t>
            </a:r>
          </a:p>
          <a:p>
            <a:pPr lvl="1"/>
            <a:r>
              <a:rPr lang="en-US" dirty="0"/>
              <a:t>FEC – low sensitivity </a:t>
            </a:r>
            <a:r>
              <a:rPr lang="en-US" dirty="0">
                <a:sym typeface="Wingdings" pitchFamily="2" charset="2"/>
              </a:rPr>
              <a:t></a:t>
            </a:r>
          </a:p>
          <a:p>
            <a:pPr lvl="1"/>
            <a:r>
              <a:rPr lang="en-US" dirty="0">
                <a:sym typeface="Wingdings" pitchFamily="2" charset="2"/>
              </a:rPr>
              <a:t>Serum ELISA – unknown sensitivity/specificity </a:t>
            </a:r>
            <a:endParaRPr lang="en-US" dirty="0"/>
          </a:p>
          <a:p>
            <a:r>
              <a:rPr lang="en-US" dirty="0"/>
              <a:t>Treatment:</a:t>
            </a:r>
          </a:p>
          <a:p>
            <a:pPr lvl="1"/>
            <a:r>
              <a:rPr lang="en-US" dirty="0"/>
              <a:t>Triclabendazole 12mg/kg PO – resistance?!</a:t>
            </a:r>
          </a:p>
        </p:txBody>
      </p:sp>
      <p:sp>
        <p:nvSpPr>
          <p:cNvPr id="3" name="Title 2">
            <a:extLst>
              <a:ext uri="{FF2B5EF4-FFF2-40B4-BE49-F238E27FC236}">
                <a16:creationId xmlns:a16="http://schemas.microsoft.com/office/drawing/2014/main" id="{65EBE424-A41A-C845-8D93-FD411C05BA07}"/>
              </a:ext>
            </a:extLst>
          </p:cNvPr>
          <p:cNvSpPr>
            <a:spLocks noGrp="1"/>
          </p:cNvSpPr>
          <p:nvPr>
            <p:ph type="title"/>
          </p:nvPr>
        </p:nvSpPr>
        <p:spPr/>
        <p:txBody>
          <a:bodyPr/>
          <a:lstStyle/>
          <a:p>
            <a:r>
              <a:rPr lang="en-US" dirty="0"/>
              <a:t>Liver Fluke</a:t>
            </a:r>
          </a:p>
        </p:txBody>
      </p:sp>
    </p:spTree>
    <p:extLst>
      <p:ext uri="{BB962C8B-B14F-4D97-AF65-F5344CB8AC3E}">
        <p14:creationId xmlns:p14="http://schemas.microsoft.com/office/powerpoint/2010/main" val="24857715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AEF9DC-8B53-AF4E-BDD9-5A45DDB359BE}"/>
              </a:ext>
            </a:extLst>
          </p:cNvPr>
          <p:cNvSpPr>
            <a:spLocks noGrp="1"/>
          </p:cNvSpPr>
          <p:nvPr>
            <p:ph idx="1"/>
          </p:nvPr>
        </p:nvSpPr>
        <p:spPr/>
        <p:txBody>
          <a:bodyPr/>
          <a:lstStyle/>
          <a:p>
            <a:r>
              <a:rPr lang="en-US" sz="2000" dirty="0"/>
              <a:t>Age: 6 months +</a:t>
            </a:r>
          </a:p>
          <a:p>
            <a:r>
              <a:rPr lang="en-US" sz="2000" dirty="0"/>
              <a:t>Rare in UK now – Denmark?</a:t>
            </a:r>
          </a:p>
          <a:p>
            <a:r>
              <a:rPr lang="en-US" sz="2000" dirty="0"/>
              <a:t>Pathology:</a:t>
            </a:r>
          </a:p>
          <a:p>
            <a:pPr lvl="1"/>
            <a:r>
              <a:rPr lang="en-US" sz="1800" dirty="0"/>
              <a:t>Migration – intestinal wall</a:t>
            </a:r>
          </a:p>
          <a:p>
            <a:pPr lvl="1"/>
            <a:r>
              <a:rPr lang="en-US" sz="1800" dirty="0"/>
              <a:t>Larvae in arterioles – thromboembolic infarctions</a:t>
            </a:r>
          </a:p>
          <a:p>
            <a:r>
              <a:rPr lang="en-US" sz="2000" dirty="0"/>
              <a:t>Clinical signs:</a:t>
            </a:r>
          </a:p>
          <a:p>
            <a:pPr lvl="1"/>
            <a:r>
              <a:rPr lang="en-US" sz="1800" dirty="0"/>
              <a:t>Weight loss</a:t>
            </a:r>
          </a:p>
          <a:p>
            <a:pPr lvl="1"/>
            <a:r>
              <a:rPr lang="en-US" sz="1800" dirty="0"/>
              <a:t>Colic</a:t>
            </a:r>
          </a:p>
          <a:p>
            <a:r>
              <a:rPr lang="en-US" sz="2000" dirty="0"/>
              <a:t>Treatment:</a:t>
            </a:r>
          </a:p>
          <a:p>
            <a:pPr lvl="1"/>
            <a:r>
              <a:rPr lang="en-US" sz="1800" dirty="0"/>
              <a:t>Most wormers – no resistance known</a:t>
            </a:r>
          </a:p>
          <a:p>
            <a:r>
              <a:rPr lang="en-US" sz="2000" dirty="0"/>
              <a:t>Prevention:</a:t>
            </a:r>
          </a:p>
          <a:p>
            <a:pPr lvl="1"/>
            <a:r>
              <a:rPr lang="en-US" sz="1800" dirty="0"/>
              <a:t>Paddock maintenance</a:t>
            </a:r>
          </a:p>
        </p:txBody>
      </p:sp>
      <p:sp>
        <p:nvSpPr>
          <p:cNvPr id="3" name="Title 2">
            <a:extLst>
              <a:ext uri="{FF2B5EF4-FFF2-40B4-BE49-F238E27FC236}">
                <a16:creationId xmlns:a16="http://schemas.microsoft.com/office/drawing/2014/main" id="{BB21C988-376B-5845-900E-524490006F51}"/>
              </a:ext>
            </a:extLst>
          </p:cNvPr>
          <p:cNvSpPr>
            <a:spLocks noGrp="1"/>
          </p:cNvSpPr>
          <p:nvPr>
            <p:ph type="title"/>
          </p:nvPr>
        </p:nvSpPr>
        <p:spPr/>
        <p:txBody>
          <a:bodyPr/>
          <a:lstStyle/>
          <a:p>
            <a:r>
              <a:rPr lang="en-US" dirty="0"/>
              <a:t>Large Strongyles – </a:t>
            </a:r>
            <a:r>
              <a:rPr lang="en-US" dirty="0" err="1"/>
              <a:t>Strongylus</a:t>
            </a:r>
            <a:r>
              <a:rPr lang="en-US" dirty="0"/>
              <a:t> vulgaris</a:t>
            </a:r>
          </a:p>
        </p:txBody>
      </p:sp>
    </p:spTree>
    <p:extLst>
      <p:ext uri="{BB962C8B-B14F-4D97-AF65-F5344CB8AC3E}">
        <p14:creationId xmlns:p14="http://schemas.microsoft.com/office/powerpoint/2010/main" val="39394100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DCA2C-9C13-0B4A-9118-3F578EAF77C3}"/>
              </a:ext>
            </a:extLst>
          </p:cNvPr>
          <p:cNvSpPr>
            <a:spLocks noGrp="1"/>
          </p:cNvSpPr>
          <p:nvPr>
            <p:ph type="ctrTitle"/>
          </p:nvPr>
        </p:nvSpPr>
        <p:spPr/>
        <p:txBody>
          <a:bodyPr/>
          <a:lstStyle/>
          <a:p>
            <a:pPr algn="ctr"/>
            <a:r>
              <a:rPr lang="en-US" dirty="0"/>
              <a:t>Small Strongyles – Cyathostomins - Redworm</a:t>
            </a:r>
          </a:p>
        </p:txBody>
      </p:sp>
      <p:sp>
        <p:nvSpPr>
          <p:cNvPr id="6" name="Subtitle 5">
            <a:extLst>
              <a:ext uri="{FF2B5EF4-FFF2-40B4-BE49-F238E27FC236}">
                <a16:creationId xmlns:a16="http://schemas.microsoft.com/office/drawing/2014/main" id="{AC27B596-29CA-AA44-A775-DFA815CA9B6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64766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2E1B1E-1565-4A49-99B2-8D5198FCF3D7}"/>
              </a:ext>
            </a:extLst>
          </p:cNvPr>
          <p:cNvSpPr>
            <a:spLocks noGrp="1"/>
          </p:cNvSpPr>
          <p:nvPr>
            <p:ph idx="1"/>
          </p:nvPr>
        </p:nvSpPr>
        <p:spPr/>
        <p:txBody>
          <a:bodyPr/>
          <a:lstStyle/>
          <a:p>
            <a:r>
              <a:rPr lang="en-US" dirty="0"/>
              <a:t>Virtually ALL grazing horses exposed</a:t>
            </a:r>
          </a:p>
          <a:p>
            <a:r>
              <a:rPr lang="en-US" dirty="0"/>
              <a:t>5-10 common types</a:t>
            </a:r>
          </a:p>
          <a:p>
            <a:r>
              <a:rPr lang="en-US" dirty="0"/>
              <a:t>None?</a:t>
            </a:r>
          </a:p>
          <a:p>
            <a:r>
              <a:rPr lang="en-US" dirty="0"/>
              <a:t>Malaise</a:t>
            </a:r>
          </a:p>
          <a:p>
            <a:r>
              <a:rPr lang="en-US" dirty="0"/>
              <a:t>Weight loss</a:t>
            </a:r>
          </a:p>
          <a:p>
            <a:r>
              <a:rPr lang="en-US" dirty="0"/>
              <a:t>Anorexia</a:t>
            </a:r>
          </a:p>
          <a:p>
            <a:r>
              <a:rPr lang="en-US" dirty="0"/>
              <a:t>Colic</a:t>
            </a:r>
          </a:p>
          <a:p>
            <a:endParaRPr lang="en-US" dirty="0"/>
          </a:p>
        </p:txBody>
      </p:sp>
      <p:sp>
        <p:nvSpPr>
          <p:cNvPr id="3" name="Title 2">
            <a:extLst>
              <a:ext uri="{FF2B5EF4-FFF2-40B4-BE49-F238E27FC236}">
                <a16:creationId xmlns:a16="http://schemas.microsoft.com/office/drawing/2014/main" id="{698E8DC8-D96D-8043-BFC0-02130DA0FD4C}"/>
              </a:ext>
            </a:extLst>
          </p:cNvPr>
          <p:cNvSpPr>
            <a:spLocks noGrp="1"/>
          </p:cNvSpPr>
          <p:nvPr>
            <p:ph type="title"/>
          </p:nvPr>
        </p:nvSpPr>
        <p:spPr/>
        <p:txBody>
          <a:bodyPr/>
          <a:lstStyle/>
          <a:p>
            <a:r>
              <a:rPr lang="en-US" dirty="0"/>
              <a:t>Clinical Signs</a:t>
            </a:r>
          </a:p>
        </p:txBody>
      </p:sp>
    </p:spTree>
    <p:extLst>
      <p:ext uri="{BB962C8B-B14F-4D97-AF65-F5344CB8AC3E}">
        <p14:creationId xmlns:p14="http://schemas.microsoft.com/office/powerpoint/2010/main" val="31247292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1C1FEA-E227-5F40-9AEC-88E0C4362D4D}"/>
              </a:ext>
            </a:extLst>
          </p:cNvPr>
          <p:cNvSpPr>
            <a:spLocks noGrp="1"/>
          </p:cNvSpPr>
          <p:nvPr>
            <p:ph idx="1"/>
          </p:nvPr>
        </p:nvSpPr>
        <p:spPr/>
        <p:txBody>
          <a:bodyPr/>
          <a:lstStyle/>
          <a:p>
            <a:r>
              <a:rPr lang="en-US" dirty="0"/>
              <a:t>L3 → HYPOBIOSIS</a:t>
            </a:r>
          </a:p>
          <a:p>
            <a:pPr lvl="1"/>
            <a:r>
              <a:rPr lang="en-US" dirty="0"/>
              <a:t>= “early L3”</a:t>
            </a:r>
          </a:p>
          <a:p>
            <a:pPr lvl="1"/>
            <a:r>
              <a:rPr lang="en-US" dirty="0"/>
              <a:t>Host immunity?</a:t>
            </a:r>
          </a:p>
          <a:p>
            <a:pPr lvl="1"/>
            <a:r>
              <a:rPr lang="en-US" dirty="0"/>
              <a:t>Cold conditioning?</a:t>
            </a:r>
          </a:p>
          <a:p>
            <a:pPr lvl="1"/>
            <a:r>
              <a:rPr lang="en-US" dirty="0"/>
              <a:t>Population density?</a:t>
            </a:r>
          </a:p>
          <a:p>
            <a:pPr lvl="1"/>
            <a:r>
              <a:rPr lang="en-US" dirty="0"/>
              <a:t>Autumn/Winter</a:t>
            </a:r>
          </a:p>
          <a:p>
            <a:pPr lvl="1"/>
            <a:r>
              <a:rPr lang="en-US" dirty="0"/>
              <a:t>Low/negative FEC</a:t>
            </a:r>
          </a:p>
          <a:p>
            <a:r>
              <a:rPr lang="en-US" dirty="0"/>
              <a:t>Re-emergence</a:t>
            </a:r>
          </a:p>
          <a:p>
            <a:pPr lvl="1"/>
            <a:r>
              <a:rPr lang="en-US" dirty="0"/>
              <a:t>Larval </a:t>
            </a:r>
            <a:r>
              <a:rPr lang="en-US" dirty="0" err="1"/>
              <a:t>cyathostominosis</a:t>
            </a:r>
            <a:endParaRPr lang="en-US" dirty="0"/>
          </a:p>
          <a:p>
            <a:pPr lvl="1"/>
            <a:r>
              <a:rPr lang="en-US" dirty="0"/>
              <a:t>Sudden weight loss, </a:t>
            </a:r>
            <a:r>
              <a:rPr lang="en-US" dirty="0" err="1"/>
              <a:t>oedema</a:t>
            </a:r>
            <a:r>
              <a:rPr lang="en-US" dirty="0"/>
              <a:t>, </a:t>
            </a:r>
            <a:r>
              <a:rPr lang="en-US" dirty="0" err="1"/>
              <a:t>diarrhoea</a:t>
            </a:r>
            <a:endParaRPr lang="en-US" dirty="0"/>
          </a:p>
          <a:p>
            <a:pPr lvl="1"/>
            <a:r>
              <a:rPr lang="en-US" dirty="0"/>
              <a:t>Fatal in up to 50% cases</a:t>
            </a:r>
          </a:p>
          <a:p>
            <a:pPr lvl="1"/>
            <a:r>
              <a:rPr lang="en-US" dirty="0"/>
              <a:t>Spring</a:t>
            </a:r>
          </a:p>
        </p:txBody>
      </p:sp>
      <p:sp>
        <p:nvSpPr>
          <p:cNvPr id="3" name="Title 2">
            <a:extLst>
              <a:ext uri="{FF2B5EF4-FFF2-40B4-BE49-F238E27FC236}">
                <a16:creationId xmlns:a16="http://schemas.microsoft.com/office/drawing/2014/main" id="{8E0DAF34-A175-5641-B41D-C9DC76A06547}"/>
              </a:ext>
            </a:extLst>
          </p:cNvPr>
          <p:cNvSpPr>
            <a:spLocks noGrp="1"/>
          </p:cNvSpPr>
          <p:nvPr>
            <p:ph type="title"/>
          </p:nvPr>
        </p:nvSpPr>
        <p:spPr/>
        <p:txBody>
          <a:bodyPr/>
          <a:lstStyle/>
          <a:p>
            <a:r>
              <a:rPr lang="en-US" dirty="0"/>
              <a:t>The Encysted Stage</a:t>
            </a:r>
          </a:p>
        </p:txBody>
      </p:sp>
    </p:spTree>
    <p:extLst>
      <p:ext uri="{BB962C8B-B14F-4D97-AF65-F5344CB8AC3E}">
        <p14:creationId xmlns:p14="http://schemas.microsoft.com/office/powerpoint/2010/main" val="40090589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91523-79B1-B24D-B835-4EF993FD9F77}"/>
              </a:ext>
            </a:extLst>
          </p:cNvPr>
          <p:cNvSpPr>
            <a:spLocks noGrp="1"/>
          </p:cNvSpPr>
          <p:nvPr>
            <p:ph idx="1"/>
          </p:nvPr>
        </p:nvSpPr>
        <p:spPr/>
        <p:txBody>
          <a:bodyPr/>
          <a:lstStyle/>
          <a:p>
            <a:r>
              <a:rPr lang="en-US" dirty="0"/>
              <a:t>FEC</a:t>
            </a:r>
          </a:p>
          <a:p>
            <a:r>
              <a:rPr lang="en-US" dirty="0"/>
              <a:t>Total protein + albumin on bloods</a:t>
            </a:r>
          </a:p>
          <a:p>
            <a:r>
              <a:rPr lang="en-US" dirty="0"/>
              <a:t>Blood test (ELISA) for encysted?</a:t>
            </a:r>
          </a:p>
          <a:p>
            <a:pPr lvl="1"/>
            <a:r>
              <a:rPr lang="en-US" dirty="0"/>
              <a:t>In development</a:t>
            </a:r>
          </a:p>
          <a:p>
            <a:pPr lvl="1"/>
            <a:r>
              <a:rPr lang="en-US" dirty="0"/>
              <a:t>Many strains </a:t>
            </a:r>
            <a:r>
              <a:rPr lang="en-US" dirty="0">
                <a:sym typeface="Wingdings" pitchFamily="2" charset="2"/>
              </a:rPr>
              <a:t></a:t>
            </a:r>
          </a:p>
          <a:p>
            <a:pPr lvl="1"/>
            <a:r>
              <a:rPr lang="en-US" dirty="0">
                <a:sym typeface="Wingdings" pitchFamily="2" charset="2"/>
              </a:rPr>
              <a:t>Immune response not current infection</a:t>
            </a:r>
          </a:p>
          <a:p>
            <a:pPr lvl="1"/>
            <a:r>
              <a:rPr lang="en-US" dirty="0">
                <a:sym typeface="Wingdings" pitchFamily="2" charset="2"/>
              </a:rPr>
              <a:t>Autumn/Winter testing?</a:t>
            </a:r>
            <a:endParaRPr lang="en-US" dirty="0"/>
          </a:p>
          <a:p>
            <a:endParaRPr lang="en-US" dirty="0"/>
          </a:p>
        </p:txBody>
      </p:sp>
      <p:sp>
        <p:nvSpPr>
          <p:cNvPr id="3" name="Title 2">
            <a:extLst>
              <a:ext uri="{FF2B5EF4-FFF2-40B4-BE49-F238E27FC236}">
                <a16:creationId xmlns:a16="http://schemas.microsoft.com/office/drawing/2014/main" id="{6262F5E9-2589-8343-8D31-47F27AF63A60}"/>
              </a:ext>
            </a:extLst>
          </p:cNvPr>
          <p:cNvSpPr>
            <a:spLocks noGrp="1"/>
          </p:cNvSpPr>
          <p:nvPr>
            <p:ph type="title"/>
          </p:nvPr>
        </p:nvSpPr>
        <p:spPr/>
        <p:txBody>
          <a:bodyPr/>
          <a:lstStyle/>
          <a:p>
            <a:r>
              <a:rPr lang="en-US" dirty="0"/>
              <a:t>Diagnosis</a:t>
            </a:r>
          </a:p>
        </p:txBody>
      </p:sp>
      <p:pic>
        <p:nvPicPr>
          <p:cNvPr id="5" name="Picture 4" descr="A screenshot of a cell phone&#10;&#10;Description automatically generated">
            <a:extLst>
              <a:ext uri="{FF2B5EF4-FFF2-40B4-BE49-F238E27FC236}">
                <a16:creationId xmlns:a16="http://schemas.microsoft.com/office/drawing/2014/main" id="{60F3B3FC-9381-7547-A25F-DAE2FFF64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343400"/>
            <a:ext cx="5918200" cy="1672378"/>
          </a:xfrm>
          <a:prstGeom prst="rect">
            <a:avLst/>
          </a:prstGeom>
        </p:spPr>
      </p:pic>
    </p:spTree>
    <p:extLst>
      <p:ext uri="{BB962C8B-B14F-4D97-AF65-F5344CB8AC3E}">
        <p14:creationId xmlns:p14="http://schemas.microsoft.com/office/powerpoint/2010/main" val="37649820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DFF787-FD02-AC45-AF28-D576033B936E}"/>
              </a:ext>
            </a:extLst>
          </p:cNvPr>
          <p:cNvSpPr>
            <a:spLocks noGrp="1"/>
          </p:cNvSpPr>
          <p:nvPr>
            <p:ph idx="1"/>
          </p:nvPr>
        </p:nvSpPr>
        <p:spPr/>
        <p:txBody>
          <a:bodyPr/>
          <a:lstStyle/>
          <a:p>
            <a:r>
              <a:rPr lang="en-US" dirty="0"/>
              <a:t>De-worming</a:t>
            </a:r>
          </a:p>
          <a:p>
            <a:pPr lvl="1"/>
            <a:r>
              <a:rPr lang="en-US" dirty="0"/>
              <a:t>Ivermectin</a:t>
            </a:r>
          </a:p>
          <a:p>
            <a:pPr lvl="1"/>
            <a:r>
              <a:rPr lang="en-US" dirty="0"/>
              <a:t>Moxidectin?</a:t>
            </a:r>
          </a:p>
          <a:p>
            <a:pPr lvl="1"/>
            <a:r>
              <a:rPr lang="en-US" dirty="0"/>
              <a:t>Pyrantel</a:t>
            </a:r>
          </a:p>
          <a:p>
            <a:pPr lvl="1"/>
            <a:r>
              <a:rPr lang="en-US" dirty="0"/>
              <a:t>Fenbendazole?!</a:t>
            </a:r>
          </a:p>
          <a:p>
            <a:r>
              <a:rPr lang="en-US" dirty="0"/>
              <a:t>Anti-inflammatories?</a:t>
            </a:r>
          </a:p>
          <a:p>
            <a:r>
              <a:rPr lang="en-US" dirty="0"/>
              <a:t>Fluid therapy?</a:t>
            </a:r>
          </a:p>
        </p:txBody>
      </p:sp>
      <p:sp>
        <p:nvSpPr>
          <p:cNvPr id="3" name="Title 2">
            <a:extLst>
              <a:ext uri="{FF2B5EF4-FFF2-40B4-BE49-F238E27FC236}">
                <a16:creationId xmlns:a16="http://schemas.microsoft.com/office/drawing/2014/main" id="{92C3BB08-6E50-E14A-BEDD-6B999C7694F7}"/>
              </a:ext>
            </a:extLst>
          </p:cNvPr>
          <p:cNvSpPr>
            <a:spLocks noGrp="1"/>
          </p:cNvSpPr>
          <p:nvPr>
            <p:ph type="title"/>
          </p:nvPr>
        </p:nvSpPr>
        <p:spPr/>
        <p:txBody>
          <a:bodyPr/>
          <a:lstStyle/>
          <a:p>
            <a:r>
              <a:rPr lang="en-US" dirty="0"/>
              <a:t>Treatment</a:t>
            </a:r>
          </a:p>
        </p:txBody>
      </p:sp>
    </p:spTree>
    <p:extLst>
      <p:ext uri="{BB962C8B-B14F-4D97-AF65-F5344CB8AC3E}">
        <p14:creationId xmlns:p14="http://schemas.microsoft.com/office/powerpoint/2010/main" val="40990945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4DC59-A786-4A41-9F0B-A76D0A2360FF}"/>
              </a:ext>
            </a:extLst>
          </p:cNvPr>
          <p:cNvSpPr>
            <a:spLocks noGrp="1"/>
          </p:cNvSpPr>
          <p:nvPr>
            <p:ph idx="1"/>
          </p:nvPr>
        </p:nvSpPr>
        <p:spPr>
          <a:xfrm>
            <a:off x="381000" y="1143000"/>
            <a:ext cx="8382000" cy="4876800"/>
          </a:xfrm>
        </p:spPr>
        <p:txBody>
          <a:bodyPr/>
          <a:lstStyle/>
          <a:p>
            <a:r>
              <a:rPr lang="en-US" sz="2000" dirty="0"/>
              <a:t>Appropriate stocking</a:t>
            </a:r>
          </a:p>
          <a:p>
            <a:r>
              <a:rPr lang="en-US" sz="2000" dirty="0"/>
              <a:t>Poo-picking – &gt; 2x/week</a:t>
            </a:r>
          </a:p>
          <a:p>
            <a:r>
              <a:rPr lang="en-US" sz="2000" dirty="0"/>
              <a:t>Mixed grazing</a:t>
            </a:r>
          </a:p>
          <a:p>
            <a:r>
              <a:rPr lang="en-US" sz="2000" dirty="0"/>
              <a:t>Separate dung heaps</a:t>
            </a:r>
          </a:p>
          <a:p>
            <a:r>
              <a:rPr lang="en-US" sz="2000" dirty="0"/>
              <a:t>Pasture rotation?</a:t>
            </a:r>
          </a:p>
          <a:p>
            <a:pPr lvl="1"/>
            <a:r>
              <a:rPr lang="en-US" sz="1800" dirty="0"/>
              <a:t>Survival 6-9 months - strongyles</a:t>
            </a:r>
          </a:p>
          <a:p>
            <a:pPr lvl="1"/>
            <a:r>
              <a:rPr lang="en-US" sz="1800" dirty="0"/>
              <a:t>Years - ascarids</a:t>
            </a:r>
          </a:p>
          <a:p>
            <a:r>
              <a:rPr lang="en-US" sz="2000" dirty="0"/>
              <a:t>Rest pasture</a:t>
            </a:r>
          </a:p>
          <a:p>
            <a:pPr lvl="1"/>
            <a:r>
              <a:rPr lang="en-US" sz="1800" dirty="0"/>
              <a:t>Only in very hot weather</a:t>
            </a:r>
          </a:p>
          <a:p>
            <a:r>
              <a:rPr lang="en-US" sz="2000" dirty="0"/>
              <a:t>Harrowing?</a:t>
            </a:r>
          </a:p>
          <a:p>
            <a:pPr lvl="1"/>
            <a:r>
              <a:rPr lang="en-US" sz="1800" dirty="0"/>
              <a:t>Spread contamination</a:t>
            </a:r>
          </a:p>
          <a:p>
            <a:pPr lvl="1"/>
            <a:r>
              <a:rPr lang="en-US" sz="1800" dirty="0"/>
              <a:t>Not hot enough to kill</a:t>
            </a:r>
            <a:endParaRPr lang="en-US" dirty="0"/>
          </a:p>
        </p:txBody>
      </p:sp>
      <p:sp>
        <p:nvSpPr>
          <p:cNvPr id="3" name="Title 2">
            <a:extLst>
              <a:ext uri="{FF2B5EF4-FFF2-40B4-BE49-F238E27FC236}">
                <a16:creationId xmlns:a16="http://schemas.microsoft.com/office/drawing/2014/main" id="{D8625CBE-B0A5-A94B-893F-4A12BAF887D6}"/>
              </a:ext>
            </a:extLst>
          </p:cNvPr>
          <p:cNvSpPr>
            <a:spLocks noGrp="1"/>
          </p:cNvSpPr>
          <p:nvPr>
            <p:ph type="title"/>
          </p:nvPr>
        </p:nvSpPr>
        <p:spPr/>
        <p:txBody>
          <a:bodyPr/>
          <a:lstStyle/>
          <a:p>
            <a:r>
              <a:rPr lang="en-US" dirty="0"/>
              <a:t>Prevention Strategies</a:t>
            </a:r>
          </a:p>
        </p:txBody>
      </p:sp>
    </p:spTree>
    <p:extLst>
      <p:ext uri="{BB962C8B-B14F-4D97-AF65-F5344CB8AC3E}">
        <p14:creationId xmlns:p14="http://schemas.microsoft.com/office/powerpoint/2010/main" val="20643062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00B31B-1B96-4B4A-901C-734EB9994FFD}"/>
              </a:ext>
            </a:extLst>
          </p:cNvPr>
          <p:cNvSpPr>
            <a:spLocks noGrp="1"/>
          </p:cNvSpPr>
          <p:nvPr>
            <p:ph idx="1"/>
          </p:nvPr>
        </p:nvSpPr>
        <p:spPr/>
        <p:txBody>
          <a:bodyPr/>
          <a:lstStyle/>
          <a:p>
            <a:r>
              <a:rPr lang="en-US" dirty="0"/>
              <a:t>Moxidectin + Praziquantel on arrival</a:t>
            </a:r>
          </a:p>
          <a:p>
            <a:pPr lvl="1"/>
            <a:r>
              <a:rPr lang="en-US" dirty="0"/>
              <a:t>Least evidence of resistance</a:t>
            </a:r>
          </a:p>
          <a:p>
            <a:r>
              <a:rPr lang="en-US" dirty="0"/>
              <a:t>Quarantined ≤ 3 days post treatment</a:t>
            </a:r>
          </a:p>
          <a:p>
            <a:pPr lvl="1"/>
            <a:r>
              <a:rPr lang="en-US" dirty="0"/>
              <a:t>Don’t spread </a:t>
            </a:r>
            <a:r>
              <a:rPr lang="en-US" dirty="0" err="1"/>
              <a:t>faeces</a:t>
            </a:r>
            <a:endParaRPr lang="en-US" dirty="0"/>
          </a:p>
          <a:p>
            <a:r>
              <a:rPr lang="en-US" dirty="0"/>
              <a:t>FECRT after 10-14 days?</a:t>
            </a:r>
          </a:p>
        </p:txBody>
      </p:sp>
      <p:sp>
        <p:nvSpPr>
          <p:cNvPr id="3" name="Title 2">
            <a:extLst>
              <a:ext uri="{FF2B5EF4-FFF2-40B4-BE49-F238E27FC236}">
                <a16:creationId xmlns:a16="http://schemas.microsoft.com/office/drawing/2014/main" id="{117A188D-BB9D-F443-901B-49D74FA2D0F0}"/>
              </a:ext>
            </a:extLst>
          </p:cNvPr>
          <p:cNvSpPr>
            <a:spLocks noGrp="1"/>
          </p:cNvSpPr>
          <p:nvPr>
            <p:ph type="title"/>
          </p:nvPr>
        </p:nvSpPr>
        <p:spPr/>
        <p:txBody>
          <a:bodyPr/>
          <a:lstStyle/>
          <a:p>
            <a:r>
              <a:rPr lang="en-US" dirty="0"/>
              <a:t>Quarantine</a:t>
            </a:r>
          </a:p>
        </p:txBody>
      </p:sp>
    </p:spTree>
    <p:extLst>
      <p:ext uri="{BB962C8B-B14F-4D97-AF65-F5344CB8AC3E}">
        <p14:creationId xmlns:p14="http://schemas.microsoft.com/office/powerpoint/2010/main" val="28100217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5998F2-50FA-FA42-BB24-314477DD88B3}"/>
              </a:ext>
            </a:extLst>
          </p:cNvPr>
          <p:cNvSpPr>
            <a:spLocks noGrp="1"/>
          </p:cNvSpPr>
          <p:nvPr>
            <p:ph idx="1"/>
          </p:nvPr>
        </p:nvSpPr>
        <p:spPr/>
        <p:txBody>
          <a:bodyPr/>
          <a:lstStyle/>
          <a:p>
            <a:r>
              <a:rPr lang="en-US" sz="3600" dirty="0"/>
              <a:t>The worms</a:t>
            </a:r>
          </a:p>
          <a:p>
            <a:r>
              <a:rPr lang="en-US" sz="3600" dirty="0"/>
              <a:t>Worm control</a:t>
            </a:r>
          </a:p>
          <a:p>
            <a:r>
              <a:rPr lang="en-US" sz="3600" dirty="0"/>
              <a:t>The wormers</a:t>
            </a:r>
          </a:p>
          <a:p>
            <a:r>
              <a:rPr lang="en-US" sz="3600" dirty="0"/>
              <a:t>Resistance</a:t>
            </a:r>
          </a:p>
          <a:p>
            <a:r>
              <a:rPr lang="en-US" sz="3600" dirty="0"/>
              <a:t>RDA</a:t>
            </a:r>
          </a:p>
          <a:p>
            <a:endParaRPr lang="en-US" sz="3600" dirty="0"/>
          </a:p>
        </p:txBody>
      </p:sp>
      <p:sp>
        <p:nvSpPr>
          <p:cNvPr id="3" name="Title 2">
            <a:extLst>
              <a:ext uri="{FF2B5EF4-FFF2-40B4-BE49-F238E27FC236}">
                <a16:creationId xmlns:a16="http://schemas.microsoft.com/office/drawing/2014/main" id="{A7B00110-48DF-3A48-8EBF-73555A6FB546}"/>
              </a:ext>
            </a:extLst>
          </p:cNvPr>
          <p:cNvSpPr>
            <a:spLocks noGrp="1"/>
          </p:cNvSpPr>
          <p:nvPr>
            <p:ph type="title"/>
          </p:nvPr>
        </p:nvSpPr>
        <p:spPr/>
        <p:txBody>
          <a:bodyPr/>
          <a:lstStyle/>
          <a:p>
            <a:r>
              <a:rPr lang="en-US" dirty="0"/>
              <a:t>Plan</a:t>
            </a:r>
          </a:p>
        </p:txBody>
      </p:sp>
    </p:spTree>
    <p:extLst>
      <p:ext uri="{BB962C8B-B14F-4D97-AF65-F5344CB8AC3E}">
        <p14:creationId xmlns:p14="http://schemas.microsoft.com/office/powerpoint/2010/main" val="13262495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2A9125-2B4D-1641-B099-F279C9142FAE}"/>
              </a:ext>
            </a:extLst>
          </p:cNvPr>
          <p:cNvSpPr>
            <a:spLocks noGrp="1"/>
          </p:cNvSpPr>
          <p:nvPr>
            <p:ph idx="1"/>
          </p:nvPr>
        </p:nvSpPr>
        <p:spPr/>
        <p:txBody>
          <a:bodyPr/>
          <a:lstStyle/>
          <a:p>
            <a:r>
              <a:rPr lang="en-US" dirty="0"/>
              <a:t>Ivermectin</a:t>
            </a:r>
          </a:p>
          <a:p>
            <a:r>
              <a:rPr lang="en-US" dirty="0"/>
              <a:t>Moxidectin</a:t>
            </a:r>
          </a:p>
          <a:p>
            <a:r>
              <a:rPr lang="en-US" dirty="0"/>
              <a:t>Pyrantel</a:t>
            </a:r>
          </a:p>
          <a:p>
            <a:r>
              <a:rPr lang="en-US" dirty="0"/>
              <a:t>Fenbendazole</a:t>
            </a:r>
          </a:p>
          <a:p>
            <a:r>
              <a:rPr lang="en-US" dirty="0"/>
              <a:t>Praziquantel</a:t>
            </a:r>
          </a:p>
        </p:txBody>
      </p:sp>
      <p:sp>
        <p:nvSpPr>
          <p:cNvPr id="3" name="Title 2">
            <a:extLst>
              <a:ext uri="{FF2B5EF4-FFF2-40B4-BE49-F238E27FC236}">
                <a16:creationId xmlns:a16="http://schemas.microsoft.com/office/drawing/2014/main" id="{9552FEAE-97F8-C24A-B6EA-F4AFE6E568C3}"/>
              </a:ext>
            </a:extLst>
          </p:cNvPr>
          <p:cNvSpPr>
            <a:spLocks noGrp="1"/>
          </p:cNvSpPr>
          <p:nvPr>
            <p:ph type="title"/>
          </p:nvPr>
        </p:nvSpPr>
        <p:spPr>
          <a:xfrm>
            <a:off x="304800" y="304800"/>
            <a:ext cx="8382000" cy="685800"/>
          </a:xfrm>
        </p:spPr>
        <p:txBody>
          <a:bodyPr/>
          <a:lstStyle/>
          <a:p>
            <a:r>
              <a:rPr lang="en-US" dirty="0"/>
              <a:t>The Wormers</a:t>
            </a:r>
          </a:p>
        </p:txBody>
      </p:sp>
      <p:pic>
        <p:nvPicPr>
          <p:cNvPr id="4" name="Picture 3">
            <a:extLst>
              <a:ext uri="{FF2B5EF4-FFF2-40B4-BE49-F238E27FC236}">
                <a16:creationId xmlns:a16="http://schemas.microsoft.com/office/drawing/2014/main" id="{F0DD13E6-CC91-4844-8578-9B482243376F}"/>
              </a:ext>
            </a:extLst>
          </p:cNvPr>
          <p:cNvPicPr>
            <a:picLocks noChangeAspect="1"/>
          </p:cNvPicPr>
          <p:nvPr/>
        </p:nvPicPr>
        <p:blipFill>
          <a:blip r:embed="rId2"/>
          <a:stretch>
            <a:fillRect/>
          </a:stretch>
        </p:blipFill>
        <p:spPr>
          <a:xfrm>
            <a:off x="5361675" y="-46049"/>
            <a:ext cx="3782325" cy="1607488"/>
          </a:xfrm>
          <a:prstGeom prst="rect">
            <a:avLst/>
          </a:prstGeom>
        </p:spPr>
      </p:pic>
      <p:pic>
        <p:nvPicPr>
          <p:cNvPr id="5" name="Picture 4">
            <a:extLst>
              <a:ext uri="{FF2B5EF4-FFF2-40B4-BE49-F238E27FC236}">
                <a16:creationId xmlns:a16="http://schemas.microsoft.com/office/drawing/2014/main" id="{F643C35A-7417-454D-A919-4D921A0F1723}"/>
              </a:ext>
            </a:extLst>
          </p:cNvPr>
          <p:cNvPicPr>
            <a:picLocks noChangeAspect="1"/>
          </p:cNvPicPr>
          <p:nvPr/>
        </p:nvPicPr>
        <p:blipFill>
          <a:blip r:embed="rId3"/>
          <a:stretch>
            <a:fillRect/>
          </a:stretch>
        </p:blipFill>
        <p:spPr>
          <a:xfrm>
            <a:off x="6800202" y="304800"/>
            <a:ext cx="2318398" cy="2318398"/>
          </a:xfrm>
          <a:prstGeom prst="rect">
            <a:avLst/>
          </a:prstGeom>
        </p:spPr>
      </p:pic>
      <p:pic>
        <p:nvPicPr>
          <p:cNvPr id="6" name="Picture 5">
            <a:extLst>
              <a:ext uri="{FF2B5EF4-FFF2-40B4-BE49-F238E27FC236}">
                <a16:creationId xmlns:a16="http://schemas.microsoft.com/office/drawing/2014/main" id="{5018AAF2-ABC9-E644-80FD-C552A706B850}"/>
              </a:ext>
            </a:extLst>
          </p:cNvPr>
          <p:cNvPicPr>
            <a:picLocks noChangeAspect="1"/>
          </p:cNvPicPr>
          <p:nvPr/>
        </p:nvPicPr>
        <p:blipFill rotWithShape="1">
          <a:blip r:embed="rId4"/>
          <a:srcRect t="38455" b="33425"/>
          <a:stretch/>
        </p:blipFill>
        <p:spPr>
          <a:xfrm>
            <a:off x="4572000" y="1844219"/>
            <a:ext cx="4622800" cy="1299932"/>
          </a:xfrm>
          <a:prstGeom prst="rect">
            <a:avLst/>
          </a:prstGeom>
        </p:spPr>
      </p:pic>
      <p:pic>
        <p:nvPicPr>
          <p:cNvPr id="7" name="Picture 6">
            <a:extLst>
              <a:ext uri="{FF2B5EF4-FFF2-40B4-BE49-F238E27FC236}">
                <a16:creationId xmlns:a16="http://schemas.microsoft.com/office/drawing/2014/main" id="{2D0BC4EC-8989-B548-B9B9-4A38F92070E1}"/>
              </a:ext>
            </a:extLst>
          </p:cNvPr>
          <p:cNvPicPr>
            <a:picLocks noChangeAspect="1"/>
          </p:cNvPicPr>
          <p:nvPr/>
        </p:nvPicPr>
        <p:blipFill>
          <a:blip r:embed="rId5"/>
          <a:stretch>
            <a:fillRect/>
          </a:stretch>
        </p:blipFill>
        <p:spPr>
          <a:xfrm>
            <a:off x="5478796" y="2392270"/>
            <a:ext cx="3548082" cy="2128849"/>
          </a:xfrm>
          <a:prstGeom prst="rect">
            <a:avLst/>
          </a:prstGeom>
        </p:spPr>
      </p:pic>
      <p:pic>
        <p:nvPicPr>
          <p:cNvPr id="8" name="Picture 7">
            <a:extLst>
              <a:ext uri="{FF2B5EF4-FFF2-40B4-BE49-F238E27FC236}">
                <a16:creationId xmlns:a16="http://schemas.microsoft.com/office/drawing/2014/main" id="{F57A776E-BAC6-A344-B6DF-BE48010A0AE8}"/>
              </a:ext>
            </a:extLst>
          </p:cNvPr>
          <p:cNvPicPr>
            <a:picLocks noChangeAspect="1"/>
          </p:cNvPicPr>
          <p:nvPr/>
        </p:nvPicPr>
        <p:blipFill rotWithShape="1">
          <a:blip r:embed="rId6"/>
          <a:srcRect t="34520" b="36334"/>
          <a:stretch/>
        </p:blipFill>
        <p:spPr>
          <a:xfrm>
            <a:off x="4622800" y="4521405"/>
            <a:ext cx="4572000" cy="1332530"/>
          </a:xfrm>
          <a:prstGeom prst="rect">
            <a:avLst/>
          </a:prstGeom>
        </p:spPr>
      </p:pic>
    </p:spTree>
    <p:extLst>
      <p:ext uri="{BB962C8B-B14F-4D97-AF65-F5344CB8AC3E}">
        <p14:creationId xmlns:p14="http://schemas.microsoft.com/office/powerpoint/2010/main" val="1531292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341A97-F145-F64C-AB6E-990B6154BE1C}"/>
              </a:ext>
            </a:extLst>
          </p:cNvPr>
          <p:cNvSpPr>
            <a:spLocks noGrp="1"/>
          </p:cNvSpPr>
          <p:nvPr>
            <p:ph idx="1"/>
          </p:nvPr>
        </p:nvSpPr>
        <p:spPr/>
        <p:txBody>
          <a:bodyPr/>
          <a:lstStyle/>
          <a:p>
            <a:r>
              <a:rPr lang="en-US" dirty="0"/>
              <a:t>Strongyles</a:t>
            </a:r>
          </a:p>
          <a:p>
            <a:pPr lvl="1"/>
            <a:r>
              <a:rPr lang="en-US" dirty="0"/>
              <a:t>No need </a:t>
            </a:r>
          </a:p>
          <a:p>
            <a:pPr lvl="1"/>
            <a:r>
              <a:rPr lang="en-US" dirty="0"/>
              <a:t>Unless environmental issues</a:t>
            </a:r>
          </a:p>
          <a:p>
            <a:r>
              <a:rPr lang="en-US" dirty="0" err="1"/>
              <a:t>Parascaris</a:t>
            </a:r>
            <a:endParaRPr lang="en-US" dirty="0"/>
          </a:p>
          <a:p>
            <a:pPr lvl="1"/>
            <a:r>
              <a:rPr lang="en-US" dirty="0"/>
              <a:t>3 days?</a:t>
            </a:r>
          </a:p>
        </p:txBody>
      </p:sp>
      <p:sp>
        <p:nvSpPr>
          <p:cNvPr id="3" name="Title 2">
            <a:extLst>
              <a:ext uri="{FF2B5EF4-FFF2-40B4-BE49-F238E27FC236}">
                <a16:creationId xmlns:a16="http://schemas.microsoft.com/office/drawing/2014/main" id="{BB211D09-D9BF-9844-8269-FAD058FE4404}"/>
              </a:ext>
            </a:extLst>
          </p:cNvPr>
          <p:cNvSpPr>
            <a:spLocks noGrp="1"/>
          </p:cNvSpPr>
          <p:nvPr>
            <p:ph type="title"/>
          </p:nvPr>
        </p:nvSpPr>
        <p:spPr/>
        <p:txBody>
          <a:bodyPr/>
          <a:lstStyle/>
          <a:p>
            <a:r>
              <a:rPr lang="en-US" dirty="0"/>
              <a:t>How long to stable a horse after worming?</a:t>
            </a:r>
            <a:br>
              <a:rPr lang="en-US" dirty="0"/>
            </a:br>
            <a:endParaRPr lang="en-US" dirty="0"/>
          </a:p>
        </p:txBody>
      </p:sp>
    </p:spTree>
    <p:extLst>
      <p:ext uri="{BB962C8B-B14F-4D97-AF65-F5344CB8AC3E}">
        <p14:creationId xmlns:p14="http://schemas.microsoft.com/office/powerpoint/2010/main" val="35346484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70CE78-CAEA-3543-A679-560BBFBAE924}"/>
              </a:ext>
            </a:extLst>
          </p:cNvPr>
          <p:cNvGraphicFramePr>
            <a:graphicFrameLocks noGrp="1"/>
          </p:cNvGraphicFramePr>
          <p:nvPr>
            <p:ph idx="1"/>
            <p:extLst>
              <p:ext uri="{D42A27DB-BD31-4B8C-83A1-F6EECF244321}">
                <p14:modId xmlns:p14="http://schemas.microsoft.com/office/powerpoint/2010/main" val="1946036281"/>
              </p:ext>
            </p:extLst>
          </p:nvPr>
        </p:nvGraphicFramePr>
        <p:xfrm>
          <a:off x="381000" y="1508760"/>
          <a:ext cx="8382000" cy="3840480"/>
        </p:xfrm>
        <a:graphic>
          <a:graphicData uri="http://schemas.openxmlformats.org/drawingml/2006/table">
            <a:tbl>
              <a:tblPr firstRow="1" bandRow="1">
                <a:tableStyleId>{2D5ABB26-0587-4C30-8999-92F81FD0307C}</a:tableStyleId>
              </a:tblPr>
              <a:tblGrid>
                <a:gridCol w="2095500">
                  <a:extLst>
                    <a:ext uri="{9D8B030D-6E8A-4147-A177-3AD203B41FA5}">
                      <a16:colId xmlns:a16="http://schemas.microsoft.com/office/drawing/2014/main" val="684524128"/>
                    </a:ext>
                  </a:extLst>
                </a:gridCol>
                <a:gridCol w="2095500">
                  <a:extLst>
                    <a:ext uri="{9D8B030D-6E8A-4147-A177-3AD203B41FA5}">
                      <a16:colId xmlns:a16="http://schemas.microsoft.com/office/drawing/2014/main" val="1863604592"/>
                    </a:ext>
                  </a:extLst>
                </a:gridCol>
                <a:gridCol w="2095500">
                  <a:extLst>
                    <a:ext uri="{9D8B030D-6E8A-4147-A177-3AD203B41FA5}">
                      <a16:colId xmlns:a16="http://schemas.microsoft.com/office/drawing/2014/main" val="1634367064"/>
                    </a:ext>
                  </a:extLst>
                </a:gridCol>
                <a:gridCol w="2095500">
                  <a:extLst>
                    <a:ext uri="{9D8B030D-6E8A-4147-A177-3AD203B41FA5}">
                      <a16:colId xmlns:a16="http://schemas.microsoft.com/office/drawing/2014/main" val="2252497382"/>
                    </a:ext>
                  </a:extLst>
                </a:gridCol>
              </a:tblGrid>
              <a:tr h="370840">
                <a:tc>
                  <a:txBody>
                    <a:bodyPr/>
                    <a:lstStyle/>
                    <a:p>
                      <a:pPr algn="ctr"/>
                      <a:r>
                        <a:rPr lang="en-US" b="1" dirty="0"/>
                        <a:t>Drug</a:t>
                      </a: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n-US" b="1" dirty="0"/>
                        <a:t>Cyathostomins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n-US" b="1" dirty="0"/>
                        <a:t>Large Strongyles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n-US" b="1" dirty="0"/>
                        <a:t>Ascarids</a:t>
                      </a: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0026009"/>
                  </a:ext>
                </a:extLst>
              </a:tr>
              <a:tr h="370840">
                <a:tc>
                  <a:txBody>
                    <a:bodyPr/>
                    <a:lstStyle/>
                    <a:p>
                      <a:pPr algn="ctr"/>
                      <a:r>
                        <a:rPr lang="en-US" b="1" dirty="0"/>
                        <a:t>Ivermectin</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dirty="0">
                          <a:solidFill>
                            <a:schemeClr val="tx1"/>
                          </a:solidFill>
                        </a:rPr>
                        <a:t>Emerging resistance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ctr"/>
                      <a:r>
                        <a:rPr lang="en-US" dirty="0"/>
                        <a:t>Full efficacy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pPr algn="ctr"/>
                      <a:r>
                        <a:rPr lang="en-US" dirty="0">
                          <a:highlight>
                            <a:srgbClr val="FF0000"/>
                          </a:highlight>
                        </a:rPr>
                        <a:t>Wide-spread resistance</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0000"/>
                    </a:solidFill>
                  </a:tcPr>
                </a:tc>
                <a:extLst>
                  <a:ext uri="{0D108BD9-81ED-4DB2-BD59-A6C34878D82A}">
                    <a16:rowId xmlns:a16="http://schemas.microsoft.com/office/drawing/2014/main" val="3862551939"/>
                  </a:ext>
                </a:extLst>
              </a:tr>
              <a:tr h="370840">
                <a:tc>
                  <a:txBody>
                    <a:bodyPr/>
                    <a:lstStyle/>
                    <a:p>
                      <a:pPr algn="ctr"/>
                      <a:r>
                        <a:rPr lang="en-US" b="1" dirty="0"/>
                        <a:t>Moxidectin</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dirty="0">
                          <a:solidFill>
                            <a:schemeClr val="tx1"/>
                          </a:solidFill>
                        </a:rPr>
                        <a:t>Emerging resistance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ctr"/>
                      <a:r>
                        <a:rPr lang="en-US" dirty="0"/>
                        <a:t>Full efficacy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pPr algn="ctr"/>
                      <a:r>
                        <a:rPr lang="en-US" dirty="0">
                          <a:highlight>
                            <a:srgbClr val="FF0000"/>
                          </a:highlight>
                        </a:rPr>
                        <a:t>Wide-spread resistance</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0000"/>
                    </a:solidFill>
                  </a:tcPr>
                </a:tc>
                <a:extLst>
                  <a:ext uri="{0D108BD9-81ED-4DB2-BD59-A6C34878D82A}">
                    <a16:rowId xmlns:a16="http://schemas.microsoft.com/office/drawing/2014/main" val="2741149959"/>
                  </a:ext>
                </a:extLst>
              </a:tr>
              <a:tr h="370840">
                <a:tc>
                  <a:txBody>
                    <a:bodyPr/>
                    <a:lstStyle/>
                    <a:p>
                      <a:pPr algn="ctr"/>
                      <a:r>
                        <a:rPr lang="en-US" b="1" dirty="0"/>
                        <a:t>Fenbendazole</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dirty="0">
                          <a:solidFill>
                            <a:schemeClr val="tx1"/>
                          </a:solidFill>
                          <a:highlight>
                            <a:srgbClr val="FF0000"/>
                          </a:highlight>
                        </a:rPr>
                        <a:t>Wide-spread resistance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0000"/>
                    </a:solidFill>
                  </a:tcPr>
                </a:tc>
                <a:tc>
                  <a:txBody>
                    <a:bodyPr/>
                    <a:lstStyle/>
                    <a:p>
                      <a:pPr algn="ctr"/>
                      <a:r>
                        <a:rPr lang="en-US" dirty="0"/>
                        <a:t>Full efficacy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pPr algn="ctr"/>
                      <a:r>
                        <a:rPr lang="en-US" dirty="0"/>
                        <a:t>A few published cases</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extLst>
                  <a:ext uri="{0D108BD9-81ED-4DB2-BD59-A6C34878D82A}">
                    <a16:rowId xmlns:a16="http://schemas.microsoft.com/office/drawing/2014/main" val="1005495585"/>
                  </a:ext>
                </a:extLst>
              </a:tr>
              <a:tr h="370840">
                <a:tc>
                  <a:txBody>
                    <a:bodyPr/>
                    <a:lstStyle/>
                    <a:p>
                      <a:pPr algn="ctr"/>
                      <a:r>
                        <a:rPr lang="en-US" b="1" dirty="0"/>
                        <a:t>Oxibendazole</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dirty="0">
                          <a:solidFill>
                            <a:schemeClr val="tx1"/>
                          </a:solidFill>
                          <a:highlight>
                            <a:srgbClr val="FF0000"/>
                          </a:highlight>
                        </a:rPr>
                        <a:t>Wide-spread resistance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0000"/>
                    </a:solidFill>
                  </a:tcPr>
                </a:tc>
                <a:tc>
                  <a:txBody>
                    <a:bodyPr/>
                    <a:lstStyle/>
                    <a:p>
                      <a:pPr algn="ctr"/>
                      <a:r>
                        <a:rPr lang="en-US" dirty="0"/>
                        <a:t>Full efficacy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pPr algn="ctr"/>
                      <a:r>
                        <a:rPr lang="en-US" dirty="0"/>
                        <a:t>Full efficacy</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extLst>
                  <a:ext uri="{0D108BD9-81ED-4DB2-BD59-A6C34878D82A}">
                    <a16:rowId xmlns:a16="http://schemas.microsoft.com/office/drawing/2014/main" val="641327254"/>
                  </a:ext>
                </a:extLst>
              </a:tr>
              <a:tr h="370840">
                <a:tc>
                  <a:txBody>
                    <a:bodyPr/>
                    <a:lstStyle/>
                    <a:p>
                      <a:pPr algn="ctr"/>
                      <a:r>
                        <a:rPr lang="en-US" b="1" dirty="0"/>
                        <a:t>Pyrantel</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en-US" dirty="0">
                          <a:highlight>
                            <a:srgbClr val="FFFF00"/>
                          </a:highlight>
                        </a:rPr>
                        <a:t>Some resistance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rgbClr val="FFFF00"/>
                    </a:solidFill>
                  </a:tcPr>
                </a:tc>
                <a:tc>
                  <a:txBody>
                    <a:bodyPr/>
                    <a:lstStyle/>
                    <a:p>
                      <a:pPr algn="ctr"/>
                      <a:r>
                        <a:rPr lang="en-US" dirty="0"/>
                        <a:t>Full efficacy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solidFill>
                      <a:srgbClr val="92D050"/>
                    </a:solidFill>
                  </a:tcPr>
                </a:tc>
                <a:tc>
                  <a:txBody>
                    <a:bodyPr/>
                    <a:lstStyle/>
                    <a:p>
                      <a:pPr algn="ctr"/>
                      <a:r>
                        <a:rPr lang="en-US" dirty="0"/>
                        <a:t>A few published cases</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rgbClr val="FFFF00"/>
                    </a:solidFill>
                  </a:tcPr>
                </a:tc>
                <a:extLst>
                  <a:ext uri="{0D108BD9-81ED-4DB2-BD59-A6C34878D82A}">
                    <a16:rowId xmlns:a16="http://schemas.microsoft.com/office/drawing/2014/main" val="1507899808"/>
                  </a:ext>
                </a:extLst>
              </a:tr>
            </a:tbl>
          </a:graphicData>
        </a:graphic>
      </p:graphicFrame>
      <p:sp>
        <p:nvSpPr>
          <p:cNvPr id="3" name="Title 2">
            <a:extLst>
              <a:ext uri="{FF2B5EF4-FFF2-40B4-BE49-F238E27FC236}">
                <a16:creationId xmlns:a16="http://schemas.microsoft.com/office/drawing/2014/main" id="{5940115A-9685-844C-B98A-F653ED3A01EC}"/>
              </a:ext>
            </a:extLst>
          </p:cNvPr>
          <p:cNvSpPr>
            <a:spLocks noGrp="1"/>
          </p:cNvSpPr>
          <p:nvPr>
            <p:ph type="title"/>
          </p:nvPr>
        </p:nvSpPr>
        <p:spPr/>
        <p:txBody>
          <a:bodyPr/>
          <a:lstStyle/>
          <a:p>
            <a:r>
              <a:rPr lang="en-US" dirty="0"/>
              <a:t>Resistance</a:t>
            </a:r>
          </a:p>
        </p:txBody>
      </p:sp>
    </p:spTree>
    <p:extLst>
      <p:ext uri="{BB962C8B-B14F-4D97-AF65-F5344CB8AC3E}">
        <p14:creationId xmlns:p14="http://schemas.microsoft.com/office/powerpoint/2010/main" val="42841960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62F1A-3AB9-2244-858E-178075BAC573}"/>
              </a:ext>
            </a:extLst>
          </p:cNvPr>
          <p:cNvSpPr>
            <a:spLocks noGrp="1"/>
          </p:cNvSpPr>
          <p:nvPr>
            <p:ph idx="1"/>
          </p:nvPr>
        </p:nvSpPr>
        <p:spPr/>
        <p:txBody>
          <a:bodyPr/>
          <a:lstStyle/>
          <a:p>
            <a:r>
              <a:rPr lang="en-US" dirty="0"/>
              <a:t>Rotating products?</a:t>
            </a:r>
          </a:p>
          <a:p>
            <a:pPr lvl="1"/>
            <a:r>
              <a:rPr lang="en-US" dirty="0"/>
              <a:t>Doesn’t influence development of resistance</a:t>
            </a:r>
          </a:p>
          <a:p>
            <a:r>
              <a:rPr lang="en-US" dirty="0"/>
              <a:t>Combining products?	</a:t>
            </a:r>
          </a:p>
          <a:p>
            <a:pPr lvl="1"/>
            <a:r>
              <a:rPr lang="en-US" dirty="0"/>
              <a:t>Doesn’t influence development of resistance</a:t>
            </a:r>
          </a:p>
          <a:p>
            <a:r>
              <a:rPr lang="en-US" dirty="0"/>
              <a:t>Refugia</a:t>
            </a:r>
          </a:p>
          <a:p>
            <a:pPr lvl="1"/>
            <a:r>
              <a:rPr lang="en-US" dirty="0"/>
              <a:t>Only treating a select proportion of the population</a:t>
            </a:r>
          </a:p>
          <a:p>
            <a:pPr lvl="1"/>
            <a:r>
              <a:rPr lang="en-US" dirty="0"/>
              <a:t>Only treat if high enough FEC?</a:t>
            </a:r>
          </a:p>
        </p:txBody>
      </p:sp>
      <p:sp>
        <p:nvSpPr>
          <p:cNvPr id="3" name="Title 2">
            <a:extLst>
              <a:ext uri="{FF2B5EF4-FFF2-40B4-BE49-F238E27FC236}">
                <a16:creationId xmlns:a16="http://schemas.microsoft.com/office/drawing/2014/main" id="{B1073CF4-E010-B848-9B67-4A404964D6E2}"/>
              </a:ext>
            </a:extLst>
          </p:cNvPr>
          <p:cNvSpPr>
            <a:spLocks noGrp="1"/>
          </p:cNvSpPr>
          <p:nvPr>
            <p:ph type="title"/>
          </p:nvPr>
        </p:nvSpPr>
        <p:spPr/>
        <p:txBody>
          <a:bodyPr/>
          <a:lstStyle/>
          <a:p>
            <a:r>
              <a:rPr lang="en-US" dirty="0"/>
              <a:t>Preventing resistance?</a:t>
            </a:r>
          </a:p>
        </p:txBody>
      </p:sp>
    </p:spTree>
    <p:extLst>
      <p:ext uri="{BB962C8B-B14F-4D97-AF65-F5344CB8AC3E}">
        <p14:creationId xmlns:p14="http://schemas.microsoft.com/office/powerpoint/2010/main" val="3277938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64B1C-BF6A-8245-A69A-E5BB0C98A863}"/>
              </a:ext>
            </a:extLst>
          </p:cNvPr>
          <p:cNvSpPr>
            <a:spLocks noGrp="1"/>
          </p:cNvSpPr>
          <p:nvPr>
            <p:ph type="title"/>
          </p:nvPr>
        </p:nvSpPr>
        <p:spPr/>
        <p:txBody>
          <a:bodyPr/>
          <a:lstStyle/>
          <a:p>
            <a:r>
              <a:rPr lang="en-US" dirty="0" err="1"/>
              <a:t>Faecal</a:t>
            </a:r>
            <a:r>
              <a:rPr lang="en-US" dirty="0"/>
              <a:t> Egg Counts</a:t>
            </a:r>
          </a:p>
        </p:txBody>
      </p:sp>
      <p:sp>
        <p:nvSpPr>
          <p:cNvPr id="8" name="Content Placeholder 7">
            <a:extLst>
              <a:ext uri="{FF2B5EF4-FFF2-40B4-BE49-F238E27FC236}">
                <a16:creationId xmlns:a16="http://schemas.microsoft.com/office/drawing/2014/main" id="{93813325-53DB-6E4C-8D6A-55DDF6CEBCD8}"/>
              </a:ext>
            </a:extLst>
          </p:cNvPr>
          <p:cNvSpPr>
            <a:spLocks noGrp="1"/>
          </p:cNvSpPr>
          <p:nvPr>
            <p:ph idx="1"/>
          </p:nvPr>
        </p:nvSpPr>
        <p:spPr/>
        <p:txBody>
          <a:bodyPr/>
          <a:lstStyle/>
          <a:p>
            <a:r>
              <a:rPr lang="en-US" dirty="0"/>
              <a:t>The FEC does NOT directly correlate with number of worms</a:t>
            </a:r>
          </a:p>
          <a:p>
            <a:pPr lvl="1"/>
            <a:r>
              <a:rPr lang="en-US" dirty="0"/>
              <a:t>Below 500epg – number of worms likely to be low</a:t>
            </a:r>
          </a:p>
          <a:p>
            <a:r>
              <a:rPr lang="en-US" dirty="0"/>
              <a:t>Determination of egg shedding</a:t>
            </a:r>
          </a:p>
          <a:p>
            <a:pPr lvl="1"/>
            <a:r>
              <a:rPr lang="en-US" dirty="0"/>
              <a:t>→ Who is contaminating the pasture</a:t>
            </a:r>
          </a:p>
          <a:p>
            <a:pPr lvl="1"/>
            <a:r>
              <a:rPr lang="en-US" dirty="0"/>
              <a:t>Useful in grazing season!</a:t>
            </a:r>
          </a:p>
          <a:p>
            <a:r>
              <a:rPr lang="en-US" dirty="0"/>
              <a:t>FEC reduction testing</a:t>
            </a:r>
          </a:p>
          <a:p>
            <a:r>
              <a:rPr lang="en-US" dirty="0"/>
              <a:t>Ascarids vs strongyles</a:t>
            </a:r>
          </a:p>
          <a:p>
            <a:r>
              <a:rPr lang="en-US" dirty="0"/>
              <a:t>Clinical diagnosis?</a:t>
            </a:r>
          </a:p>
          <a:p>
            <a:pPr lvl="1"/>
            <a:r>
              <a:rPr lang="en-US" dirty="0"/>
              <a:t>Larval stages!</a:t>
            </a:r>
          </a:p>
        </p:txBody>
      </p:sp>
    </p:spTree>
    <p:extLst>
      <p:ext uri="{BB962C8B-B14F-4D97-AF65-F5344CB8AC3E}">
        <p14:creationId xmlns:p14="http://schemas.microsoft.com/office/powerpoint/2010/main" val="18311076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BBD51B-032E-0240-BCE8-DC88138012FC}"/>
              </a:ext>
            </a:extLst>
          </p:cNvPr>
          <p:cNvSpPr>
            <a:spLocks noGrp="1"/>
          </p:cNvSpPr>
          <p:nvPr>
            <p:ph idx="1"/>
          </p:nvPr>
        </p:nvSpPr>
        <p:spPr/>
        <p:txBody>
          <a:bodyPr/>
          <a:lstStyle/>
          <a:p>
            <a:r>
              <a:rPr lang="en-US" dirty="0"/>
              <a:t>Tapeworm </a:t>
            </a:r>
            <a:r>
              <a:rPr lang="en-US" dirty="0">
                <a:sym typeface="Wingdings" pitchFamily="2" charset="2"/>
              </a:rPr>
              <a:t> ??</a:t>
            </a:r>
            <a:endParaRPr lang="en-US" dirty="0"/>
          </a:p>
          <a:p>
            <a:r>
              <a:rPr lang="en-US" dirty="0"/>
              <a:t>Pinworm </a:t>
            </a:r>
            <a:r>
              <a:rPr lang="en-US" dirty="0">
                <a:sym typeface="Wingdings" pitchFamily="2" charset="2"/>
              </a:rPr>
              <a:t></a:t>
            </a:r>
          </a:p>
          <a:p>
            <a:r>
              <a:rPr lang="en-US" dirty="0">
                <a:sym typeface="Wingdings" pitchFamily="2" charset="2"/>
              </a:rPr>
              <a:t>Lungworm </a:t>
            </a:r>
          </a:p>
          <a:p>
            <a:r>
              <a:rPr lang="en-US" dirty="0">
                <a:sym typeface="Wingdings" pitchFamily="2" charset="2"/>
              </a:rPr>
              <a:t>Liver fluke </a:t>
            </a:r>
          </a:p>
          <a:p>
            <a:r>
              <a:rPr lang="en-US" dirty="0">
                <a:sym typeface="Wingdings" pitchFamily="2" charset="2"/>
              </a:rPr>
              <a:t>Cyathostomins in horses under 4 years</a:t>
            </a:r>
          </a:p>
          <a:p>
            <a:r>
              <a:rPr lang="en-US" dirty="0">
                <a:sym typeface="Wingdings" pitchFamily="2" charset="2"/>
              </a:rPr>
              <a:t>Encysted cyathostomins (encysted red worm) </a:t>
            </a:r>
          </a:p>
          <a:p>
            <a:pPr lvl="1"/>
            <a:r>
              <a:rPr lang="en-US" dirty="0">
                <a:sym typeface="Wingdings" pitchFamily="2" charset="2"/>
              </a:rPr>
              <a:t>In UK only encysted in Winter</a:t>
            </a:r>
          </a:p>
          <a:p>
            <a:pPr lvl="1"/>
            <a:r>
              <a:rPr lang="en-US" dirty="0">
                <a:sym typeface="Wingdings" pitchFamily="2" charset="2"/>
              </a:rPr>
              <a:t>”After first frost”</a:t>
            </a:r>
          </a:p>
          <a:p>
            <a:pPr lvl="1"/>
            <a:r>
              <a:rPr lang="en-US" dirty="0">
                <a:sym typeface="Wingdings" pitchFamily="2" charset="2"/>
              </a:rPr>
              <a:t>Blood test in development</a:t>
            </a:r>
          </a:p>
          <a:p>
            <a:pPr lvl="1"/>
            <a:r>
              <a:rPr lang="en-US" dirty="0">
                <a:sym typeface="Wingdings" pitchFamily="2" charset="2"/>
              </a:rPr>
              <a:t>Post mortem </a:t>
            </a:r>
          </a:p>
          <a:p>
            <a:endParaRPr lang="en-US" dirty="0"/>
          </a:p>
        </p:txBody>
      </p:sp>
      <p:sp>
        <p:nvSpPr>
          <p:cNvPr id="3" name="Title 2">
            <a:extLst>
              <a:ext uri="{FF2B5EF4-FFF2-40B4-BE49-F238E27FC236}">
                <a16:creationId xmlns:a16="http://schemas.microsoft.com/office/drawing/2014/main" id="{77F4A1AA-ED21-C644-8B22-DE250B83F35D}"/>
              </a:ext>
            </a:extLst>
          </p:cNvPr>
          <p:cNvSpPr>
            <a:spLocks noGrp="1"/>
          </p:cNvSpPr>
          <p:nvPr>
            <p:ph type="title"/>
          </p:nvPr>
        </p:nvSpPr>
        <p:spPr/>
        <p:txBody>
          <a:bodyPr/>
          <a:lstStyle/>
          <a:p>
            <a:r>
              <a:rPr lang="en-US" dirty="0"/>
              <a:t>Limitations</a:t>
            </a:r>
          </a:p>
        </p:txBody>
      </p:sp>
    </p:spTree>
    <p:extLst>
      <p:ext uri="{BB962C8B-B14F-4D97-AF65-F5344CB8AC3E}">
        <p14:creationId xmlns:p14="http://schemas.microsoft.com/office/powerpoint/2010/main" val="9248184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B1E1C5-E855-C44A-B4D3-799BC997BD32}"/>
              </a:ext>
            </a:extLst>
          </p:cNvPr>
          <p:cNvSpPr>
            <a:spLocks noGrp="1"/>
          </p:cNvSpPr>
          <p:nvPr>
            <p:ph idx="1"/>
          </p:nvPr>
        </p:nvSpPr>
        <p:spPr>
          <a:xfrm>
            <a:off x="381000" y="1219200"/>
            <a:ext cx="5257800" cy="4876800"/>
          </a:xfrm>
        </p:spPr>
        <p:txBody>
          <a:bodyPr/>
          <a:lstStyle/>
          <a:p>
            <a:r>
              <a:rPr lang="en-US" dirty="0"/>
              <a:t>Savings £57-£568 per yard/year</a:t>
            </a:r>
          </a:p>
          <a:p>
            <a:r>
              <a:rPr lang="en-US" dirty="0"/>
              <a:t>18% horses required treatment</a:t>
            </a:r>
          </a:p>
          <a:p>
            <a:r>
              <a:rPr lang="en-US" dirty="0"/>
              <a:t>”High chance of reducing the financial costs”</a:t>
            </a:r>
          </a:p>
        </p:txBody>
      </p:sp>
      <p:sp>
        <p:nvSpPr>
          <p:cNvPr id="3" name="Title 2">
            <a:extLst>
              <a:ext uri="{FF2B5EF4-FFF2-40B4-BE49-F238E27FC236}">
                <a16:creationId xmlns:a16="http://schemas.microsoft.com/office/drawing/2014/main" id="{A0FAF970-E100-6741-9092-6A6BD359A6FD}"/>
              </a:ext>
            </a:extLst>
          </p:cNvPr>
          <p:cNvSpPr>
            <a:spLocks noGrp="1"/>
          </p:cNvSpPr>
          <p:nvPr>
            <p:ph type="title"/>
          </p:nvPr>
        </p:nvSpPr>
        <p:spPr/>
        <p:txBody>
          <a:bodyPr/>
          <a:lstStyle/>
          <a:p>
            <a:r>
              <a:rPr lang="en-US" dirty="0"/>
              <a:t>Costs?</a:t>
            </a:r>
          </a:p>
        </p:txBody>
      </p:sp>
      <p:pic>
        <p:nvPicPr>
          <p:cNvPr id="5" name="Picture 4">
            <a:extLst>
              <a:ext uri="{FF2B5EF4-FFF2-40B4-BE49-F238E27FC236}">
                <a16:creationId xmlns:a16="http://schemas.microsoft.com/office/drawing/2014/main" id="{CDFD869F-33DA-A547-A1FD-9AAAA9026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231900"/>
            <a:ext cx="3763546" cy="3797300"/>
          </a:xfrm>
          <a:prstGeom prst="rect">
            <a:avLst/>
          </a:prstGeom>
        </p:spPr>
      </p:pic>
    </p:spTree>
    <p:extLst>
      <p:ext uri="{BB962C8B-B14F-4D97-AF65-F5344CB8AC3E}">
        <p14:creationId xmlns:p14="http://schemas.microsoft.com/office/powerpoint/2010/main" val="34885588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99245-823E-604A-8DBD-69541EA2CE8D}"/>
              </a:ext>
            </a:extLst>
          </p:cNvPr>
          <p:cNvSpPr>
            <a:spLocks noGrp="1"/>
          </p:cNvSpPr>
          <p:nvPr>
            <p:ph idx="1"/>
          </p:nvPr>
        </p:nvSpPr>
        <p:spPr/>
        <p:txBody>
          <a:bodyPr/>
          <a:lstStyle/>
          <a:p>
            <a:r>
              <a:rPr lang="en-US" dirty="0"/>
              <a:t>3 x between March and September</a:t>
            </a:r>
          </a:p>
          <a:p>
            <a:r>
              <a:rPr lang="en-US" dirty="0"/>
              <a:t>&gt;3 </a:t>
            </a:r>
            <a:r>
              <a:rPr lang="en-US" dirty="0" err="1"/>
              <a:t>faecal</a:t>
            </a:r>
            <a:r>
              <a:rPr lang="en-US" dirty="0"/>
              <a:t> balls and mix</a:t>
            </a:r>
          </a:p>
          <a:p>
            <a:r>
              <a:rPr lang="en-US" dirty="0"/>
              <a:t>Air-expelled container</a:t>
            </a:r>
          </a:p>
          <a:p>
            <a:r>
              <a:rPr lang="en-US" dirty="0"/>
              <a:t>Refrigerate within 12 hours</a:t>
            </a:r>
          </a:p>
          <a:p>
            <a:r>
              <a:rPr lang="en-US" dirty="0"/>
              <a:t>Tested within 5 days</a:t>
            </a:r>
          </a:p>
          <a:p>
            <a:r>
              <a:rPr lang="en-US" dirty="0"/>
              <a:t>Quantitative technique </a:t>
            </a:r>
          </a:p>
          <a:p>
            <a:pPr lvl="1"/>
            <a:r>
              <a:rPr lang="en-US" dirty="0"/>
              <a:t>Vet </a:t>
            </a:r>
          </a:p>
          <a:p>
            <a:pPr lvl="1"/>
            <a:r>
              <a:rPr lang="en-US" dirty="0"/>
              <a:t>External lab</a:t>
            </a:r>
          </a:p>
        </p:txBody>
      </p:sp>
      <p:sp>
        <p:nvSpPr>
          <p:cNvPr id="3" name="Title 2">
            <a:extLst>
              <a:ext uri="{FF2B5EF4-FFF2-40B4-BE49-F238E27FC236}">
                <a16:creationId xmlns:a16="http://schemas.microsoft.com/office/drawing/2014/main" id="{C3FEF56D-B913-C64B-BECD-353A01544298}"/>
              </a:ext>
            </a:extLst>
          </p:cNvPr>
          <p:cNvSpPr>
            <a:spLocks noGrp="1"/>
          </p:cNvSpPr>
          <p:nvPr>
            <p:ph type="title"/>
          </p:nvPr>
        </p:nvSpPr>
        <p:spPr/>
        <p:txBody>
          <a:bodyPr/>
          <a:lstStyle/>
          <a:p>
            <a:r>
              <a:rPr lang="en-US" dirty="0"/>
              <a:t>How to take a sample</a:t>
            </a:r>
          </a:p>
        </p:txBody>
      </p:sp>
    </p:spTree>
    <p:extLst>
      <p:ext uri="{BB962C8B-B14F-4D97-AF65-F5344CB8AC3E}">
        <p14:creationId xmlns:p14="http://schemas.microsoft.com/office/powerpoint/2010/main" val="380273438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E3AC47-3470-2A42-BBCD-B17FCF652E91}"/>
              </a:ext>
            </a:extLst>
          </p:cNvPr>
          <p:cNvSpPr>
            <a:spLocks noGrp="1"/>
          </p:cNvSpPr>
          <p:nvPr>
            <p:ph idx="1"/>
          </p:nvPr>
        </p:nvSpPr>
        <p:spPr/>
        <p:txBody>
          <a:bodyPr/>
          <a:lstStyle/>
          <a:p>
            <a:r>
              <a:rPr lang="en-US" dirty="0"/>
              <a:t>Redworm vs Roundworm vs Tapeworm</a:t>
            </a:r>
          </a:p>
          <a:p>
            <a:r>
              <a:rPr lang="en-US" dirty="0"/>
              <a:t>&lt;200epg = LOW</a:t>
            </a:r>
          </a:p>
          <a:p>
            <a:pPr lvl="1"/>
            <a:r>
              <a:rPr lang="en-US" dirty="0"/>
              <a:t>Doesn’t currently require treatment</a:t>
            </a:r>
          </a:p>
          <a:p>
            <a:r>
              <a:rPr lang="en-US" dirty="0"/>
              <a:t>250epg – 1200epg = MEDIUM</a:t>
            </a:r>
          </a:p>
          <a:p>
            <a:pPr lvl="1"/>
            <a:r>
              <a:rPr lang="en-US" dirty="0"/>
              <a:t>Requires treatment</a:t>
            </a:r>
          </a:p>
          <a:p>
            <a:r>
              <a:rPr lang="en-US" dirty="0"/>
              <a:t>1200+ = HIGH</a:t>
            </a:r>
          </a:p>
          <a:p>
            <a:pPr lvl="1"/>
            <a:r>
              <a:rPr lang="en-US" dirty="0"/>
              <a:t>May need additional or different treatments</a:t>
            </a:r>
          </a:p>
          <a:p>
            <a:pPr lvl="1"/>
            <a:r>
              <a:rPr lang="en-US" dirty="0"/>
              <a:t>Discuss with own vet</a:t>
            </a:r>
          </a:p>
          <a:p>
            <a:pPr marL="457200" lvl="1" indent="0">
              <a:buNone/>
            </a:pPr>
            <a:endParaRPr lang="en-US" dirty="0"/>
          </a:p>
        </p:txBody>
      </p:sp>
      <p:sp>
        <p:nvSpPr>
          <p:cNvPr id="3" name="Title 2">
            <a:extLst>
              <a:ext uri="{FF2B5EF4-FFF2-40B4-BE49-F238E27FC236}">
                <a16:creationId xmlns:a16="http://schemas.microsoft.com/office/drawing/2014/main" id="{97BA3FD8-01EE-7F44-9E19-82CB8731851C}"/>
              </a:ext>
            </a:extLst>
          </p:cNvPr>
          <p:cNvSpPr>
            <a:spLocks noGrp="1"/>
          </p:cNvSpPr>
          <p:nvPr>
            <p:ph type="title"/>
          </p:nvPr>
        </p:nvSpPr>
        <p:spPr/>
        <p:txBody>
          <a:bodyPr/>
          <a:lstStyle/>
          <a:p>
            <a:r>
              <a:rPr lang="en-US" dirty="0"/>
              <a:t>Interpretation</a:t>
            </a:r>
          </a:p>
        </p:txBody>
      </p:sp>
    </p:spTree>
    <p:extLst>
      <p:ext uri="{BB962C8B-B14F-4D97-AF65-F5344CB8AC3E}">
        <p14:creationId xmlns:p14="http://schemas.microsoft.com/office/powerpoint/2010/main" val="19140015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D5BC73-0578-E04B-912C-317727D4587B}"/>
              </a:ext>
            </a:extLst>
          </p:cNvPr>
          <p:cNvSpPr>
            <a:spLocks noGrp="1"/>
          </p:cNvSpPr>
          <p:nvPr>
            <p:ph idx="1"/>
          </p:nvPr>
        </p:nvSpPr>
        <p:spPr/>
        <p:txBody>
          <a:bodyPr/>
          <a:lstStyle/>
          <a:p>
            <a:r>
              <a:rPr lang="en-US" dirty="0"/>
              <a:t>Direct order from website</a:t>
            </a:r>
          </a:p>
          <a:p>
            <a:r>
              <a:rPr lang="en-US" dirty="0"/>
              <a:t>Swab in mouth where bit sits</a:t>
            </a:r>
          </a:p>
          <a:p>
            <a:r>
              <a:rPr lang="en-US" dirty="0"/>
              <a:t>Send away</a:t>
            </a:r>
          </a:p>
          <a:p>
            <a:r>
              <a:rPr lang="en-US" dirty="0"/>
              <a:t>Tests for ANTIBODIES to the tapeworm</a:t>
            </a:r>
          </a:p>
          <a:p>
            <a:r>
              <a:rPr lang="en-US" dirty="0"/>
              <a:t>+</a:t>
            </a:r>
            <a:r>
              <a:rPr lang="en-US" dirty="0" err="1"/>
              <a:t>ve</a:t>
            </a:r>
            <a:r>
              <a:rPr lang="en-US" dirty="0"/>
              <a:t> = exposed in last 5 months</a:t>
            </a:r>
          </a:p>
          <a:p>
            <a:r>
              <a:rPr lang="en-US" dirty="0"/>
              <a:t>-</a:t>
            </a:r>
            <a:r>
              <a:rPr lang="en-US" dirty="0" err="1"/>
              <a:t>ve</a:t>
            </a:r>
            <a:r>
              <a:rPr lang="en-US" dirty="0"/>
              <a:t> = not exposed in last 5 months</a:t>
            </a:r>
          </a:p>
          <a:p>
            <a:endParaRPr lang="en-US" dirty="0"/>
          </a:p>
        </p:txBody>
      </p:sp>
      <p:sp>
        <p:nvSpPr>
          <p:cNvPr id="3" name="Title 2">
            <a:extLst>
              <a:ext uri="{FF2B5EF4-FFF2-40B4-BE49-F238E27FC236}">
                <a16:creationId xmlns:a16="http://schemas.microsoft.com/office/drawing/2014/main" id="{99C90661-BCFB-9348-990C-7C02D46BD38F}"/>
              </a:ext>
            </a:extLst>
          </p:cNvPr>
          <p:cNvSpPr>
            <a:spLocks noGrp="1"/>
          </p:cNvSpPr>
          <p:nvPr>
            <p:ph type="title"/>
          </p:nvPr>
        </p:nvSpPr>
        <p:spPr/>
        <p:txBody>
          <a:bodyPr/>
          <a:lstStyle/>
          <a:p>
            <a:r>
              <a:rPr lang="en-US" dirty="0" err="1"/>
              <a:t>Equisal</a:t>
            </a:r>
            <a:endParaRPr lang="en-US" dirty="0"/>
          </a:p>
        </p:txBody>
      </p:sp>
    </p:spTree>
    <p:extLst>
      <p:ext uri="{BB962C8B-B14F-4D97-AF65-F5344CB8AC3E}">
        <p14:creationId xmlns:p14="http://schemas.microsoft.com/office/powerpoint/2010/main" val="28985312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4CDCF-905D-694D-9ADE-A57DAF7503DB}"/>
              </a:ext>
            </a:extLst>
          </p:cNvPr>
          <p:cNvSpPr>
            <a:spLocks noGrp="1"/>
          </p:cNvSpPr>
          <p:nvPr>
            <p:ph type="title"/>
          </p:nvPr>
        </p:nvSpPr>
        <p:spPr>
          <a:xfrm>
            <a:off x="457200" y="396081"/>
            <a:ext cx="7772400" cy="1362075"/>
          </a:xfrm>
        </p:spPr>
        <p:txBody>
          <a:bodyPr/>
          <a:lstStyle/>
          <a:p>
            <a:r>
              <a:rPr lang="en-US" dirty="0"/>
              <a:t>The Worms</a:t>
            </a:r>
          </a:p>
        </p:txBody>
      </p:sp>
      <p:sp>
        <p:nvSpPr>
          <p:cNvPr id="5" name="Text Placeholder 4">
            <a:extLst>
              <a:ext uri="{FF2B5EF4-FFF2-40B4-BE49-F238E27FC236}">
                <a16:creationId xmlns:a16="http://schemas.microsoft.com/office/drawing/2014/main" id="{8414CBF8-4DFD-284E-A107-38C1B0C52C51}"/>
              </a:ext>
            </a:extLst>
          </p:cNvPr>
          <p:cNvSpPr>
            <a:spLocks noGrp="1"/>
          </p:cNvSpPr>
          <p:nvPr>
            <p:ph type="body" idx="1"/>
          </p:nvPr>
        </p:nvSpPr>
        <p:spPr/>
        <p:txBody>
          <a:bodyPr/>
          <a:lstStyle/>
          <a:p>
            <a:endParaRPr lang="en-US"/>
          </a:p>
        </p:txBody>
      </p:sp>
      <p:graphicFrame>
        <p:nvGraphicFramePr>
          <p:cNvPr id="7" name="Content Placeholder 6">
            <a:extLst>
              <a:ext uri="{FF2B5EF4-FFF2-40B4-BE49-F238E27FC236}">
                <a16:creationId xmlns:a16="http://schemas.microsoft.com/office/drawing/2014/main" id="{6E94955D-E8D1-374B-9225-064D191CCF84}"/>
              </a:ext>
            </a:extLst>
          </p:cNvPr>
          <p:cNvGraphicFramePr>
            <a:graphicFrameLocks/>
          </p:cNvGraphicFramePr>
          <p:nvPr>
            <p:extLst>
              <p:ext uri="{D42A27DB-BD31-4B8C-83A1-F6EECF244321}">
                <p14:modId xmlns:p14="http://schemas.microsoft.com/office/powerpoint/2010/main" val="348611556"/>
              </p:ext>
            </p:extLst>
          </p:nvPr>
        </p:nvGraphicFramePr>
        <p:xfrm>
          <a:off x="0" y="396081"/>
          <a:ext cx="8949614"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70817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F961BCE-26F3-4046-8B54-66EBDDC88CB0}"/>
              </a:ext>
            </a:extLst>
          </p:cNvPr>
          <p:cNvGraphicFramePr>
            <a:graphicFrameLocks noGrp="1"/>
          </p:cNvGraphicFramePr>
          <p:nvPr>
            <p:ph idx="1"/>
            <p:extLst>
              <p:ext uri="{D42A27DB-BD31-4B8C-83A1-F6EECF244321}">
                <p14:modId xmlns:p14="http://schemas.microsoft.com/office/powerpoint/2010/main" val="2538668033"/>
              </p:ext>
            </p:extLst>
          </p:nvPr>
        </p:nvGraphicFramePr>
        <p:xfrm>
          <a:off x="381000" y="1219200"/>
          <a:ext cx="8382000" cy="4114799"/>
        </p:xfrm>
        <a:graphic>
          <a:graphicData uri="http://schemas.openxmlformats.org/drawingml/2006/table">
            <a:tbl>
              <a:tblPr bandRow="1">
                <a:tableStyleId>{5C22544A-7EE6-4342-B048-85BDC9FD1C3A}</a:tableStyleId>
              </a:tblPr>
              <a:tblGrid>
                <a:gridCol w="2794000">
                  <a:extLst>
                    <a:ext uri="{9D8B030D-6E8A-4147-A177-3AD203B41FA5}">
                      <a16:colId xmlns:a16="http://schemas.microsoft.com/office/drawing/2014/main" val="1208664967"/>
                    </a:ext>
                  </a:extLst>
                </a:gridCol>
                <a:gridCol w="2794000">
                  <a:extLst>
                    <a:ext uri="{9D8B030D-6E8A-4147-A177-3AD203B41FA5}">
                      <a16:colId xmlns:a16="http://schemas.microsoft.com/office/drawing/2014/main" val="360785361"/>
                    </a:ext>
                  </a:extLst>
                </a:gridCol>
                <a:gridCol w="2794000">
                  <a:extLst>
                    <a:ext uri="{9D8B030D-6E8A-4147-A177-3AD203B41FA5}">
                      <a16:colId xmlns:a16="http://schemas.microsoft.com/office/drawing/2014/main" val="2583690819"/>
                    </a:ext>
                  </a:extLst>
                </a:gridCol>
              </a:tblGrid>
              <a:tr h="929148">
                <a:tc>
                  <a:txBody>
                    <a:bodyPr/>
                    <a:lstStyle/>
                    <a:p>
                      <a:pPr algn="ctr"/>
                      <a:r>
                        <a:rPr lang="en-US" b="1" dirty="0"/>
                        <a:t>Spring</a:t>
                      </a:r>
                    </a:p>
                  </a:txBody>
                  <a:tcPr>
                    <a:solidFill>
                      <a:srgbClr val="92D050">
                        <a:alpha val="67059"/>
                      </a:srgbClr>
                    </a:solidFill>
                  </a:tcPr>
                </a:tc>
                <a:tc>
                  <a:txBody>
                    <a:bodyPr/>
                    <a:lstStyle/>
                    <a:p>
                      <a:pPr algn="ctr"/>
                      <a:r>
                        <a:rPr lang="en-US" b="1" dirty="0"/>
                        <a:t>FEC for ascarids and cyathostomins</a:t>
                      </a:r>
                    </a:p>
                  </a:txBody>
                  <a:tcPr>
                    <a:solidFill>
                      <a:srgbClr val="92D050">
                        <a:alpha val="67059"/>
                      </a:srgbClr>
                    </a:solidFill>
                  </a:tcPr>
                </a:tc>
                <a:tc>
                  <a:txBody>
                    <a:bodyPr/>
                    <a:lstStyle/>
                    <a:p>
                      <a:pPr algn="ctr"/>
                      <a:r>
                        <a:rPr lang="en-US" b="1" dirty="0" err="1"/>
                        <a:t>Equisal</a:t>
                      </a:r>
                      <a:r>
                        <a:rPr lang="en-US" b="1" dirty="0"/>
                        <a:t> for tapeworm?</a:t>
                      </a:r>
                    </a:p>
                  </a:txBody>
                  <a:tcPr>
                    <a:solidFill>
                      <a:srgbClr val="92D050">
                        <a:alpha val="67059"/>
                      </a:srgbClr>
                    </a:solidFill>
                  </a:tcPr>
                </a:tc>
                <a:extLst>
                  <a:ext uri="{0D108BD9-81ED-4DB2-BD59-A6C34878D82A}">
                    <a16:rowId xmlns:a16="http://schemas.microsoft.com/office/drawing/2014/main" val="4109452369"/>
                  </a:ext>
                </a:extLst>
              </a:tr>
              <a:tr h="929148">
                <a:tc>
                  <a:txBody>
                    <a:bodyPr/>
                    <a:lstStyle/>
                    <a:p>
                      <a:pPr algn="ctr"/>
                      <a:r>
                        <a:rPr lang="en-US" b="1" dirty="0"/>
                        <a:t>Summer</a:t>
                      </a:r>
                    </a:p>
                  </a:txBody>
                  <a:tcPr>
                    <a:solidFill>
                      <a:srgbClr val="FFFF00">
                        <a:alpha val="72157"/>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FEC for ascarids and cyathostomins</a:t>
                      </a:r>
                    </a:p>
                  </a:txBody>
                  <a:tcPr>
                    <a:solidFill>
                      <a:srgbClr val="FFFF00">
                        <a:alpha val="72157"/>
                      </a:srgbClr>
                    </a:solidFill>
                  </a:tcPr>
                </a:tc>
                <a:tc>
                  <a:txBody>
                    <a:bodyPr/>
                    <a:lstStyle/>
                    <a:p>
                      <a:pPr algn="ctr"/>
                      <a:endParaRPr lang="en-US" b="1" dirty="0"/>
                    </a:p>
                  </a:txBody>
                  <a:tcPr>
                    <a:solidFill>
                      <a:srgbClr val="FFFF00">
                        <a:alpha val="72157"/>
                      </a:srgbClr>
                    </a:solidFill>
                  </a:tcPr>
                </a:tc>
                <a:extLst>
                  <a:ext uri="{0D108BD9-81ED-4DB2-BD59-A6C34878D82A}">
                    <a16:rowId xmlns:a16="http://schemas.microsoft.com/office/drawing/2014/main" val="3683422440"/>
                  </a:ext>
                </a:extLst>
              </a:tr>
              <a:tr h="929148">
                <a:tc>
                  <a:txBody>
                    <a:bodyPr/>
                    <a:lstStyle/>
                    <a:p>
                      <a:pPr algn="ctr"/>
                      <a:r>
                        <a:rPr lang="en-US" b="1" dirty="0"/>
                        <a:t>Autumn</a:t>
                      </a:r>
                    </a:p>
                  </a:txBody>
                  <a:tcPr>
                    <a:solidFill>
                      <a:srgbClr val="FFC000">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FEC for ascarids and cyathostomins</a:t>
                      </a:r>
                    </a:p>
                  </a:txBody>
                  <a:tcPr>
                    <a:solidFill>
                      <a:srgbClr val="FFC000">
                        <a:alpha val="65098"/>
                      </a:srgbClr>
                    </a:solidFill>
                  </a:tcPr>
                </a:tc>
                <a:tc>
                  <a:txBody>
                    <a:bodyPr/>
                    <a:lstStyle/>
                    <a:p>
                      <a:pPr algn="ctr"/>
                      <a:r>
                        <a:rPr lang="en-US" b="1" dirty="0" err="1"/>
                        <a:t>Equisal</a:t>
                      </a:r>
                      <a:r>
                        <a:rPr lang="en-US" b="1" dirty="0"/>
                        <a:t> for tapeworm</a:t>
                      </a:r>
                    </a:p>
                  </a:txBody>
                  <a:tcPr>
                    <a:solidFill>
                      <a:srgbClr val="FFC000">
                        <a:alpha val="65098"/>
                      </a:srgbClr>
                    </a:solidFill>
                  </a:tcPr>
                </a:tc>
                <a:extLst>
                  <a:ext uri="{0D108BD9-81ED-4DB2-BD59-A6C34878D82A}">
                    <a16:rowId xmlns:a16="http://schemas.microsoft.com/office/drawing/2014/main" val="2465772750"/>
                  </a:ext>
                </a:extLst>
              </a:tr>
              <a:tr h="1327355">
                <a:tc>
                  <a:txBody>
                    <a:bodyPr/>
                    <a:lstStyle/>
                    <a:p>
                      <a:pPr algn="ctr"/>
                      <a:r>
                        <a:rPr lang="en-US" b="1" dirty="0"/>
                        <a:t>Winter</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Worm against encysted cyathostomins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Test for resistance?</a:t>
                      </a:r>
                    </a:p>
                  </a:txBody>
                  <a:tcPr>
                    <a:solidFill>
                      <a:schemeClr val="accent2">
                        <a:lumMod val="40000"/>
                        <a:lumOff val="60000"/>
                      </a:schemeClr>
                    </a:solidFill>
                  </a:tcPr>
                </a:tc>
                <a:tc>
                  <a:txBody>
                    <a:bodyPr/>
                    <a:lstStyle/>
                    <a:p>
                      <a:pPr algn="ctr"/>
                      <a:endParaRPr lang="en-US" b="1" dirty="0"/>
                    </a:p>
                  </a:txBody>
                  <a:tcPr>
                    <a:solidFill>
                      <a:schemeClr val="accent2">
                        <a:lumMod val="40000"/>
                        <a:lumOff val="60000"/>
                      </a:schemeClr>
                    </a:solidFill>
                  </a:tcPr>
                </a:tc>
                <a:extLst>
                  <a:ext uri="{0D108BD9-81ED-4DB2-BD59-A6C34878D82A}">
                    <a16:rowId xmlns:a16="http://schemas.microsoft.com/office/drawing/2014/main" val="109287524"/>
                  </a:ext>
                </a:extLst>
              </a:tr>
            </a:tbl>
          </a:graphicData>
        </a:graphic>
      </p:graphicFrame>
      <p:sp>
        <p:nvSpPr>
          <p:cNvPr id="3" name="Title 2">
            <a:extLst>
              <a:ext uri="{FF2B5EF4-FFF2-40B4-BE49-F238E27FC236}">
                <a16:creationId xmlns:a16="http://schemas.microsoft.com/office/drawing/2014/main" id="{7A47C095-DD82-CC4A-B5A1-204BE6AF18F7}"/>
              </a:ext>
            </a:extLst>
          </p:cNvPr>
          <p:cNvSpPr>
            <a:spLocks noGrp="1"/>
          </p:cNvSpPr>
          <p:nvPr>
            <p:ph type="title"/>
          </p:nvPr>
        </p:nvSpPr>
        <p:spPr/>
        <p:txBody>
          <a:bodyPr/>
          <a:lstStyle/>
          <a:p>
            <a:r>
              <a:rPr lang="en-US" dirty="0"/>
              <a:t>Targeted Approach to Worming</a:t>
            </a:r>
          </a:p>
        </p:txBody>
      </p:sp>
    </p:spTree>
    <p:extLst>
      <p:ext uri="{BB962C8B-B14F-4D97-AF65-F5344CB8AC3E}">
        <p14:creationId xmlns:p14="http://schemas.microsoft.com/office/powerpoint/2010/main" val="567677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FF3953-10B4-6849-BBB8-EE23295C1246}"/>
              </a:ext>
            </a:extLst>
          </p:cNvPr>
          <p:cNvSpPr>
            <a:spLocks noGrp="1"/>
          </p:cNvSpPr>
          <p:nvPr>
            <p:ph idx="1"/>
          </p:nvPr>
        </p:nvSpPr>
        <p:spPr/>
        <p:txBody>
          <a:bodyPr/>
          <a:lstStyle/>
          <a:p>
            <a:r>
              <a:rPr lang="en-US" dirty="0" err="1"/>
              <a:t>Faecal</a:t>
            </a:r>
            <a:r>
              <a:rPr lang="en-US" dirty="0"/>
              <a:t> Egg Count</a:t>
            </a:r>
          </a:p>
          <a:p>
            <a:pPr lvl="1"/>
            <a:r>
              <a:rPr lang="en-US" dirty="0"/>
              <a:t>£5.50 + VAT (£6.60)</a:t>
            </a:r>
          </a:p>
          <a:p>
            <a:pPr lvl="1"/>
            <a:r>
              <a:rPr lang="en-US" dirty="0"/>
              <a:t>(Usually £9.95 per horse)</a:t>
            </a:r>
          </a:p>
          <a:p>
            <a:r>
              <a:rPr lang="en-US" dirty="0" err="1"/>
              <a:t>Equisal</a:t>
            </a:r>
            <a:endParaRPr lang="en-US" dirty="0"/>
          </a:p>
          <a:p>
            <a:pPr lvl="1"/>
            <a:r>
              <a:rPr lang="en-US" dirty="0"/>
              <a:t>£12 + VAT (£14.40)</a:t>
            </a:r>
          </a:p>
          <a:p>
            <a:pPr lvl="1"/>
            <a:r>
              <a:rPr lang="en-US" dirty="0"/>
              <a:t>(Usually £17.95 per horse)</a:t>
            </a:r>
          </a:p>
          <a:p>
            <a:pPr marL="457200" lvl="1" indent="0">
              <a:buNone/>
            </a:pPr>
            <a:endParaRPr lang="en-US" dirty="0"/>
          </a:p>
          <a:p>
            <a:pPr lvl="1"/>
            <a:r>
              <a:rPr lang="en-US" dirty="0"/>
              <a:t>Per horse = 3 x FEC + 2 x </a:t>
            </a:r>
            <a:r>
              <a:rPr lang="en-US" dirty="0" err="1"/>
              <a:t>Equisal</a:t>
            </a:r>
            <a:r>
              <a:rPr lang="en-US" dirty="0"/>
              <a:t> = £48.60</a:t>
            </a:r>
          </a:p>
          <a:p>
            <a:pPr lvl="1"/>
            <a:r>
              <a:rPr lang="en-US" dirty="0"/>
              <a:t>Minimum = 2 x FEC + 1 x </a:t>
            </a:r>
            <a:r>
              <a:rPr lang="en-US" dirty="0" err="1"/>
              <a:t>Equisal</a:t>
            </a:r>
            <a:r>
              <a:rPr lang="en-US" dirty="0"/>
              <a:t> = £27.60</a:t>
            </a:r>
          </a:p>
          <a:p>
            <a:pPr lvl="1"/>
            <a:endParaRPr lang="en-US" dirty="0"/>
          </a:p>
          <a:p>
            <a:pPr lvl="1"/>
            <a:r>
              <a:rPr lang="en-US" dirty="0"/>
              <a:t>OR… 2-3 x FEC then tape wormer in Winter with moxidectin (</a:t>
            </a:r>
            <a:r>
              <a:rPr lang="en-US" dirty="0" err="1"/>
              <a:t>Equest</a:t>
            </a:r>
            <a:r>
              <a:rPr lang="en-US" dirty="0"/>
              <a:t> </a:t>
            </a:r>
            <a:r>
              <a:rPr lang="en-US" dirty="0" err="1"/>
              <a:t>Pramox</a:t>
            </a:r>
            <a:r>
              <a:rPr lang="en-US" dirty="0"/>
              <a:t>)</a:t>
            </a:r>
          </a:p>
          <a:p>
            <a:pPr lvl="1"/>
            <a:endParaRPr lang="en-US" dirty="0"/>
          </a:p>
          <a:p>
            <a:pPr marL="457200" lvl="1" indent="0">
              <a:buNone/>
            </a:pPr>
            <a:endParaRPr lang="en-US" dirty="0"/>
          </a:p>
        </p:txBody>
      </p:sp>
      <p:sp>
        <p:nvSpPr>
          <p:cNvPr id="3" name="Title 2">
            <a:extLst>
              <a:ext uri="{FF2B5EF4-FFF2-40B4-BE49-F238E27FC236}">
                <a16:creationId xmlns:a16="http://schemas.microsoft.com/office/drawing/2014/main" id="{5D79B6CC-3A84-5847-909F-D28F9D31983D}"/>
              </a:ext>
            </a:extLst>
          </p:cNvPr>
          <p:cNvSpPr>
            <a:spLocks noGrp="1"/>
          </p:cNvSpPr>
          <p:nvPr>
            <p:ph type="title"/>
          </p:nvPr>
        </p:nvSpPr>
        <p:spPr/>
        <p:txBody>
          <a:bodyPr/>
          <a:lstStyle/>
          <a:p>
            <a:r>
              <a:rPr lang="en-US" dirty="0"/>
              <a:t>Westgate Labs</a:t>
            </a:r>
          </a:p>
        </p:txBody>
      </p:sp>
    </p:spTree>
    <p:extLst>
      <p:ext uri="{BB962C8B-B14F-4D97-AF65-F5344CB8AC3E}">
        <p14:creationId xmlns:p14="http://schemas.microsoft.com/office/powerpoint/2010/main" val="2759927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62023-690A-194D-92B0-B0D89FA716BC}"/>
              </a:ext>
            </a:extLst>
          </p:cNvPr>
          <p:cNvSpPr>
            <a:spLocks noGrp="1"/>
          </p:cNvSpPr>
          <p:nvPr>
            <p:ph idx="1"/>
          </p:nvPr>
        </p:nvSpPr>
        <p:spPr/>
        <p:txBody>
          <a:bodyPr/>
          <a:lstStyle/>
          <a:p>
            <a:r>
              <a:rPr lang="en-US" dirty="0"/>
              <a:t>Complementary worming MOT</a:t>
            </a:r>
          </a:p>
          <a:p>
            <a:r>
              <a:rPr lang="en-US" dirty="0"/>
              <a:t>25% off FEC</a:t>
            </a:r>
          </a:p>
          <a:p>
            <a:r>
              <a:rPr lang="en-US" dirty="0"/>
              <a:t>15% off wormers</a:t>
            </a:r>
          </a:p>
          <a:p>
            <a:r>
              <a:rPr lang="en-US" dirty="0"/>
              <a:t>50% off monthly fee (£1 instead of £2 per horse)</a:t>
            </a:r>
          </a:p>
        </p:txBody>
      </p:sp>
      <p:sp>
        <p:nvSpPr>
          <p:cNvPr id="3" name="Title 2">
            <a:extLst>
              <a:ext uri="{FF2B5EF4-FFF2-40B4-BE49-F238E27FC236}">
                <a16:creationId xmlns:a16="http://schemas.microsoft.com/office/drawing/2014/main" id="{7FB56038-DE6F-ED41-A272-14D8B0ED8FBD}"/>
              </a:ext>
            </a:extLst>
          </p:cNvPr>
          <p:cNvSpPr>
            <a:spLocks noGrp="1"/>
          </p:cNvSpPr>
          <p:nvPr>
            <p:ph type="title"/>
          </p:nvPr>
        </p:nvSpPr>
        <p:spPr/>
        <p:txBody>
          <a:bodyPr/>
          <a:lstStyle/>
          <a:p>
            <a:r>
              <a:rPr lang="en-US" dirty="0"/>
              <a:t>Intelligent Worming</a:t>
            </a:r>
          </a:p>
        </p:txBody>
      </p:sp>
    </p:spTree>
    <p:extLst>
      <p:ext uri="{BB962C8B-B14F-4D97-AF65-F5344CB8AC3E}">
        <p14:creationId xmlns:p14="http://schemas.microsoft.com/office/powerpoint/2010/main" val="29975345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1F123-8592-7A45-B984-DFC6ECEC9E62}"/>
              </a:ext>
            </a:extLst>
          </p:cNvPr>
          <p:cNvSpPr>
            <a:spLocks noGrp="1"/>
          </p:cNvSpPr>
          <p:nvPr>
            <p:ph idx="1"/>
          </p:nvPr>
        </p:nvSpPr>
        <p:spPr/>
        <p:txBody>
          <a:bodyPr/>
          <a:lstStyle/>
          <a:p>
            <a:r>
              <a:rPr lang="en-US" dirty="0"/>
              <a:t>Many practices perform their own FEC</a:t>
            </a:r>
          </a:p>
          <a:p>
            <a:r>
              <a:rPr lang="en-US" dirty="0"/>
              <a:t>Individual groups may wish to ask for prices/discount for charity themselves if used to using vets</a:t>
            </a:r>
          </a:p>
          <a:p>
            <a:r>
              <a:rPr lang="en-US" dirty="0"/>
              <a:t>Many practices will be happy to discuss FEC from other companies if approached in the right way!</a:t>
            </a:r>
          </a:p>
        </p:txBody>
      </p:sp>
      <p:sp>
        <p:nvSpPr>
          <p:cNvPr id="3" name="Title 2">
            <a:extLst>
              <a:ext uri="{FF2B5EF4-FFF2-40B4-BE49-F238E27FC236}">
                <a16:creationId xmlns:a16="http://schemas.microsoft.com/office/drawing/2014/main" id="{6F40126A-DEC0-E948-8916-3D0DCF1412C2}"/>
              </a:ext>
            </a:extLst>
          </p:cNvPr>
          <p:cNvSpPr>
            <a:spLocks noGrp="1"/>
          </p:cNvSpPr>
          <p:nvPr>
            <p:ph type="title"/>
          </p:nvPr>
        </p:nvSpPr>
        <p:spPr/>
        <p:txBody>
          <a:bodyPr/>
          <a:lstStyle/>
          <a:p>
            <a:r>
              <a:rPr lang="en-US" dirty="0"/>
              <a:t>The Veterinary Surgeon</a:t>
            </a:r>
          </a:p>
        </p:txBody>
      </p:sp>
    </p:spTree>
    <p:extLst>
      <p:ext uri="{BB962C8B-B14F-4D97-AF65-F5344CB8AC3E}">
        <p14:creationId xmlns:p14="http://schemas.microsoft.com/office/powerpoint/2010/main" val="31498871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AB26DF9C-08B7-9746-BEC0-85F88E68B9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43000"/>
            <a:ext cx="6977203" cy="4876800"/>
          </a:xfrm>
        </p:spPr>
      </p:pic>
      <p:sp>
        <p:nvSpPr>
          <p:cNvPr id="3" name="Title 2">
            <a:extLst>
              <a:ext uri="{FF2B5EF4-FFF2-40B4-BE49-F238E27FC236}">
                <a16:creationId xmlns:a16="http://schemas.microsoft.com/office/drawing/2014/main" id="{D30548E5-7EA6-8B4B-AB27-D43EC93D1FD4}"/>
              </a:ext>
            </a:extLst>
          </p:cNvPr>
          <p:cNvSpPr>
            <a:spLocks noGrp="1"/>
          </p:cNvSpPr>
          <p:nvPr>
            <p:ph type="title"/>
          </p:nvPr>
        </p:nvSpPr>
        <p:spPr/>
        <p:txBody>
          <a:bodyPr/>
          <a:lstStyle/>
          <a:p>
            <a:r>
              <a:rPr lang="en-US" dirty="0"/>
              <a:t>RDA</a:t>
            </a:r>
          </a:p>
        </p:txBody>
      </p:sp>
    </p:spTree>
    <p:extLst>
      <p:ext uri="{BB962C8B-B14F-4D97-AF65-F5344CB8AC3E}">
        <p14:creationId xmlns:p14="http://schemas.microsoft.com/office/powerpoint/2010/main" val="215203306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68E23-5273-1143-A4E5-69E44E676A1D}"/>
              </a:ext>
            </a:extLst>
          </p:cNvPr>
          <p:cNvSpPr>
            <a:spLocks noGrp="1"/>
          </p:cNvSpPr>
          <p:nvPr>
            <p:ph idx="1"/>
          </p:nvPr>
        </p:nvSpPr>
        <p:spPr/>
        <p:txBody>
          <a:bodyPr/>
          <a:lstStyle/>
          <a:p>
            <a:r>
              <a:rPr lang="en-US" dirty="0"/>
              <a:t>Create relationships with Westgate/IW</a:t>
            </a:r>
          </a:p>
          <a:p>
            <a:r>
              <a:rPr lang="en-US" dirty="0"/>
              <a:t>Discounted FEC</a:t>
            </a:r>
          </a:p>
          <a:p>
            <a:r>
              <a:rPr lang="en-US" dirty="0"/>
              <a:t>Discounted </a:t>
            </a:r>
            <a:r>
              <a:rPr lang="en-US" dirty="0" err="1"/>
              <a:t>Equisal</a:t>
            </a:r>
            <a:endParaRPr lang="en-US" dirty="0"/>
          </a:p>
          <a:p>
            <a:r>
              <a:rPr lang="en-US" dirty="0"/>
              <a:t>RDA specific form to encourage use</a:t>
            </a:r>
          </a:p>
          <a:p>
            <a:r>
              <a:rPr lang="en-US" dirty="0"/>
              <a:t>Education programme of need for targeted worming</a:t>
            </a:r>
          </a:p>
        </p:txBody>
      </p:sp>
      <p:sp>
        <p:nvSpPr>
          <p:cNvPr id="3" name="Title 2">
            <a:extLst>
              <a:ext uri="{FF2B5EF4-FFF2-40B4-BE49-F238E27FC236}">
                <a16:creationId xmlns:a16="http://schemas.microsoft.com/office/drawing/2014/main" id="{17A60868-1B70-F541-A003-C13BF80987D3}"/>
              </a:ext>
            </a:extLst>
          </p:cNvPr>
          <p:cNvSpPr>
            <a:spLocks noGrp="1"/>
          </p:cNvSpPr>
          <p:nvPr>
            <p:ph type="title"/>
          </p:nvPr>
        </p:nvSpPr>
        <p:spPr/>
        <p:txBody>
          <a:bodyPr/>
          <a:lstStyle/>
          <a:p>
            <a:r>
              <a:rPr lang="en-US" dirty="0"/>
              <a:t>The Aim</a:t>
            </a:r>
          </a:p>
        </p:txBody>
      </p:sp>
    </p:spTree>
    <p:extLst>
      <p:ext uri="{BB962C8B-B14F-4D97-AF65-F5344CB8AC3E}">
        <p14:creationId xmlns:p14="http://schemas.microsoft.com/office/powerpoint/2010/main" val="7879917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a:extLst>
              <a:ext uri="{FF2B5EF4-FFF2-40B4-BE49-F238E27FC236}">
                <a16:creationId xmlns:a16="http://schemas.microsoft.com/office/drawing/2014/main" id="{77815D92-37F0-584C-B033-5F4E5DB168C2}"/>
              </a:ext>
            </a:extLst>
          </p:cNvPr>
          <p:cNvSpPr>
            <a:spLocks noGrp="1" noChangeArrowheads="1"/>
          </p:cNvSpPr>
          <p:nvPr>
            <p:ph type="title"/>
          </p:nvPr>
        </p:nvSpPr>
        <p:spPr/>
        <p:txBody>
          <a:bodyPr/>
          <a:lstStyle/>
          <a:p>
            <a:r>
              <a:rPr lang="en-GB" altLang="en-US"/>
              <a:t>Thank you  </a:t>
            </a:r>
          </a:p>
        </p:txBody>
      </p:sp>
      <p:sp>
        <p:nvSpPr>
          <p:cNvPr id="30722" name="Content Placeholder 1">
            <a:extLst>
              <a:ext uri="{FF2B5EF4-FFF2-40B4-BE49-F238E27FC236}">
                <a16:creationId xmlns:a16="http://schemas.microsoft.com/office/drawing/2014/main" id="{98E353B2-EA04-CB44-B304-BB6DD0B3BD8A}"/>
              </a:ext>
            </a:extLst>
          </p:cNvPr>
          <p:cNvSpPr>
            <a:spLocks noGrp="1" noChangeArrowheads="1"/>
          </p:cNvSpPr>
          <p:nvPr>
            <p:ph idx="1"/>
          </p:nvPr>
        </p:nvSpPr>
        <p:spPr/>
        <p:txBody>
          <a:bodyPr/>
          <a:lstStyle/>
          <a:p>
            <a:pPr marL="0" indent="0">
              <a:buFontTx/>
              <a:buNone/>
            </a:pPr>
            <a:endParaRPr lang="en-US" altLang="en-US"/>
          </a:p>
        </p:txBody>
      </p:sp>
      <p:sp>
        <p:nvSpPr>
          <p:cNvPr id="5" name="Title 3">
            <a:extLst>
              <a:ext uri="{FF2B5EF4-FFF2-40B4-BE49-F238E27FC236}">
                <a16:creationId xmlns:a16="http://schemas.microsoft.com/office/drawing/2014/main" id="{246A0ED8-F553-0A46-A878-E12582113D69}"/>
              </a:ext>
            </a:extLst>
          </p:cNvPr>
          <p:cNvSpPr txBox="1">
            <a:spLocks/>
          </p:cNvSpPr>
          <p:nvPr/>
        </p:nvSpPr>
        <p:spPr bwMode="auto">
          <a:xfrm>
            <a:off x="685800" y="2976562"/>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a:solidFill>
                  <a:srgbClr val="538A31"/>
                </a:solidFill>
                <a:latin typeface="+mj-lt"/>
                <a:ea typeface="+mj-ea"/>
                <a:cs typeface="+mj-cs"/>
              </a:defRPr>
            </a:lvl1pPr>
            <a:lvl2pPr algn="l" rtl="0" eaLnBrk="0" fontAlgn="base" hangingPunct="0">
              <a:spcBef>
                <a:spcPct val="0"/>
              </a:spcBef>
              <a:spcAft>
                <a:spcPct val="0"/>
              </a:spcAft>
              <a:defRPr sz="3200">
                <a:solidFill>
                  <a:srgbClr val="538A31"/>
                </a:solidFill>
                <a:latin typeface="Tahoma" charset="0"/>
                <a:cs typeface="Times New Roman" pitchFamily="18" charset="0"/>
              </a:defRPr>
            </a:lvl2pPr>
            <a:lvl3pPr algn="l" rtl="0" eaLnBrk="0" fontAlgn="base" hangingPunct="0">
              <a:spcBef>
                <a:spcPct val="0"/>
              </a:spcBef>
              <a:spcAft>
                <a:spcPct val="0"/>
              </a:spcAft>
              <a:defRPr sz="3200">
                <a:solidFill>
                  <a:srgbClr val="538A31"/>
                </a:solidFill>
                <a:latin typeface="Tahoma" charset="0"/>
                <a:cs typeface="Times New Roman" pitchFamily="18" charset="0"/>
              </a:defRPr>
            </a:lvl3pPr>
            <a:lvl4pPr algn="l" rtl="0" eaLnBrk="0" fontAlgn="base" hangingPunct="0">
              <a:spcBef>
                <a:spcPct val="0"/>
              </a:spcBef>
              <a:spcAft>
                <a:spcPct val="0"/>
              </a:spcAft>
              <a:defRPr sz="3200">
                <a:solidFill>
                  <a:srgbClr val="538A31"/>
                </a:solidFill>
                <a:latin typeface="Tahoma" charset="0"/>
                <a:cs typeface="Times New Roman" pitchFamily="18" charset="0"/>
              </a:defRPr>
            </a:lvl4pPr>
            <a:lvl5pPr algn="l" rtl="0" eaLnBrk="0" fontAlgn="base" hangingPunct="0">
              <a:spcBef>
                <a:spcPct val="0"/>
              </a:spcBef>
              <a:spcAft>
                <a:spcPct val="0"/>
              </a:spcAft>
              <a:defRPr sz="3200">
                <a:solidFill>
                  <a:srgbClr val="538A31"/>
                </a:solidFill>
                <a:latin typeface="Tahoma" charset="0"/>
                <a:cs typeface="Times New Roman" pitchFamily="18" charset="0"/>
              </a:defRPr>
            </a:lvl5pPr>
            <a:lvl6pPr marL="457200" algn="l" rtl="0" fontAlgn="base">
              <a:spcBef>
                <a:spcPct val="0"/>
              </a:spcBef>
              <a:spcAft>
                <a:spcPct val="0"/>
              </a:spcAft>
              <a:defRPr sz="3200">
                <a:solidFill>
                  <a:srgbClr val="005E47"/>
                </a:solidFill>
                <a:latin typeface="Tahoma" charset="0"/>
                <a:cs typeface="Times New Roman" pitchFamily="18" charset="0"/>
              </a:defRPr>
            </a:lvl6pPr>
            <a:lvl7pPr marL="914400" algn="l" rtl="0" fontAlgn="base">
              <a:spcBef>
                <a:spcPct val="0"/>
              </a:spcBef>
              <a:spcAft>
                <a:spcPct val="0"/>
              </a:spcAft>
              <a:defRPr sz="3200">
                <a:solidFill>
                  <a:srgbClr val="005E47"/>
                </a:solidFill>
                <a:latin typeface="Tahoma" charset="0"/>
                <a:cs typeface="Times New Roman" pitchFamily="18" charset="0"/>
              </a:defRPr>
            </a:lvl7pPr>
            <a:lvl8pPr marL="1371600" algn="l" rtl="0" fontAlgn="base">
              <a:spcBef>
                <a:spcPct val="0"/>
              </a:spcBef>
              <a:spcAft>
                <a:spcPct val="0"/>
              </a:spcAft>
              <a:defRPr sz="3200">
                <a:solidFill>
                  <a:srgbClr val="005E47"/>
                </a:solidFill>
                <a:latin typeface="Tahoma" charset="0"/>
                <a:cs typeface="Times New Roman" pitchFamily="18" charset="0"/>
              </a:defRPr>
            </a:lvl8pPr>
            <a:lvl9pPr marL="1828800" algn="l" rtl="0" fontAlgn="base">
              <a:spcBef>
                <a:spcPct val="0"/>
              </a:spcBef>
              <a:spcAft>
                <a:spcPct val="0"/>
              </a:spcAft>
              <a:defRPr sz="3200">
                <a:solidFill>
                  <a:srgbClr val="005E47"/>
                </a:solidFill>
                <a:latin typeface="Tahoma" charset="0"/>
                <a:cs typeface="Times New Roman" pitchFamily="18" charset="0"/>
              </a:defRPr>
            </a:lvl9pPr>
          </a:lstStyle>
          <a:p>
            <a:pPr algn="ctr">
              <a:defRPr/>
            </a:pPr>
            <a:r>
              <a:rPr lang="en-GB" b="1" kern="0" dirty="0"/>
              <a:t>Lets come up with a plan…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F3291E-F07F-B744-90AE-35F73D89BF4F}"/>
              </a:ext>
            </a:extLst>
          </p:cNvPr>
          <p:cNvSpPr>
            <a:spLocks noGrp="1"/>
          </p:cNvSpPr>
          <p:nvPr>
            <p:ph idx="1"/>
          </p:nvPr>
        </p:nvSpPr>
        <p:spPr/>
        <p:txBody>
          <a:bodyPr/>
          <a:lstStyle/>
          <a:p>
            <a:r>
              <a:rPr lang="en-US" dirty="0"/>
              <a:t>Age: Very young (birth – 2 months)</a:t>
            </a:r>
          </a:p>
          <a:p>
            <a:r>
              <a:rPr lang="en-US" dirty="0"/>
              <a:t>From the milk </a:t>
            </a:r>
          </a:p>
          <a:p>
            <a:r>
              <a:rPr lang="en-US" dirty="0"/>
              <a:t>Clinical signs:</a:t>
            </a:r>
          </a:p>
          <a:p>
            <a:pPr lvl="1"/>
            <a:r>
              <a:rPr lang="en-US" dirty="0" err="1"/>
              <a:t>Diarrhoea</a:t>
            </a:r>
            <a:r>
              <a:rPr lang="en-US" dirty="0"/>
              <a:t>, lethargy, reduced weight gain</a:t>
            </a:r>
          </a:p>
          <a:p>
            <a:r>
              <a:rPr lang="en-US" dirty="0"/>
              <a:t>Prevention:</a:t>
            </a:r>
          </a:p>
          <a:p>
            <a:pPr lvl="1"/>
            <a:r>
              <a:rPr lang="en-US" dirty="0"/>
              <a:t>Treat mares before foaling?</a:t>
            </a:r>
          </a:p>
          <a:p>
            <a:r>
              <a:rPr lang="en-US" dirty="0"/>
              <a:t>Treatment:</a:t>
            </a:r>
          </a:p>
          <a:p>
            <a:pPr lvl="1"/>
            <a:r>
              <a:rPr lang="en-US" dirty="0"/>
              <a:t>Ivermectin</a:t>
            </a:r>
          </a:p>
          <a:p>
            <a:endParaRPr lang="en-US" dirty="0"/>
          </a:p>
          <a:p>
            <a:endParaRPr lang="en-US" dirty="0"/>
          </a:p>
        </p:txBody>
      </p:sp>
      <p:sp>
        <p:nvSpPr>
          <p:cNvPr id="3" name="Title 2">
            <a:extLst>
              <a:ext uri="{FF2B5EF4-FFF2-40B4-BE49-F238E27FC236}">
                <a16:creationId xmlns:a16="http://schemas.microsoft.com/office/drawing/2014/main" id="{D4BB991A-DFEB-5142-9DA2-90E5553CAF6B}"/>
              </a:ext>
            </a:extLst>
          </p:cNvPr>
          <p:cNvSpPr>
            <a:spLocks noGrp="1"/>
          </p:cNvSpPr>
          <p:nvPr>
            <p:ph type="title"/>
          </p:nvPr>
        </p:nvSpPr>
        <p:spPr/>
        <p:txBody>
          <a:bodyPr/>
          <a:lstStyle/>
          <a:p>
            <a:r>
              <a:rPr lang="en-US" dirty="0" err="1"/>
              <a:t>Strongyloids</a:t>
            </a:r>
            <a:r>
              <a:rPr lang="en-US" dirty="0"/>
              <a:t> </a:t>
            </a:r>
            <a:r>
              <a:rPr lang="en-US" dirty="0" err="1"/>
              <a:t>westeri</a:t>
            </a:r>
            <a:r>
              <a:rPr lang="en-US" dirty="0"/>
              <a:t> – Threadworm</a:t>
            </a:r>
          </a:p>
        </p:txBody>
      </p:sp>
    </p:spTree>
    <p:extLst>
      <p:ext uri="{BB962C8B-B14F-4D97-AF65-F5344CB8AC3E}">
        <p14:creationId xmlns:p14="http://schemas.microsoft.com/office/powerpoint/2010/main" val="3506612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F468C3-272F-FD4D-86DC-95648BB3FCF0}"/>
              </a:ext>
            </a:extLst>
          </p:cNvPr>
          <p:cNvSpPr>
            <a:spLocks noGrp="1"/>
          </p:cNvSpPr>
          <p:nvPr>
            <p:ph idx="1"/>
          </p:nvPr>
        </p:nvSpPr>
        <p:spPr/>
        <p:txBody>
          <a:bodyPr/>
          <a:lstStyle/>
          <a:p>
            <a:r>
              <a:rPr lang="en-US" sz="2000" dirty="0"/>
              <a:t>Age: 6 months +</a:t>
            </a:r>
          </a:p>
          <a:p>
            <a:r>
              <a:rPr lang="en-US" sz="2000" dirty="0"/>
              <a:t>Pathology:</a:t>
            </a:r>
          </a:p>
          <a:p>
            <a:pPr lvl="1"/>
            <a:r>
              <a:rPr lang="en-US" sz="1800" dirty="0"/>
              <a:t>Attach at </a:t>
            </a:r>
            <a:r>
              <a:rPr lang="en-US" sz="1800" dirty="0" err="1"/>
              <a:t>ileocaecal</a:t>
            </a:r>
            <a:r>
              <a:rPr lang="en-US" sz="1800" dirty="0"/>
              <a:t> junction</a:t>
            </a:r>
          </a:p>
          <a:p>
            <a:pPr lvl="1"/>
            <a:r>
              <a:rPr lang="en-US" sz="1800" dirty="0" err="1"/>
              <a:t>Hyperaemia</a:t>
            </a:r>
            <a:r>
              <a:rPr lang="en-US" sz="1800" dirty="0"/>
              <a:t>, mucosal thickening and necrotic ulcers</a:t>
            </a:r>
          </a:p>
          <a:p>
            <a:r>
              <a:rPr lang="en-US" sz="2000" dirty="0"/>
              <a:t>Clinical Signs:</a:t>
            </a:r>
          </a:p>
          <a:p>
            <a:pPr lvl="1"/>
            <a:r>
              <a:rPr lang="en-US" sz="1800" dirty="0"/>
              <a:t>Colic?</a:t>
            </a:r>
          </a:p>
          <a:p>
            <a:pPr lvl="1"/>
            <a:r>
              <a:rPr lang="en-US" sz="1800" dirty="0"/>
              <a:t>No signs</a:t>
            </a:r>
          </a:p>
          <a:p>
            <a:r>
              <a:rPr lang="en-US" sz="2000" dirty="0"/>
              <a:t>Treatment:</a:t>
            </a:r>
          </a:p>
          <a:p>
            <a:pPr lvl="1"/>
            <a:r>
              <a:rPr lang="en-US" sz="1800" dirty="0"/>
              <a:t>Pyrantel</a:t>
            </a:r>
          </a:p>
          <a:p>
            <a:pPr lvl="1"/>
            <a:r>
              <a:rPr lang="en-US" sz="1800" dirty="0"/>
              <a:t>Praziquantel</a:t>
            </a:r>
          </a:p>
          <a:p>
            <a:r>
              <a:rPr lang="en-US" sz="2000" dirty="0"/>
              <a:t>Prevention:</a:t>
            </a:r>
          </a:p>
          <a:p>
            <a:pPr lvl="1"/>
            <a:r>
              <a:rPr lang="en-US" sz="1800" dirty="0"/>
              <a:t>1 or 2 treatments a year?</a:t>
            </a:r>
          </a:p>
        </p:txBody>
      </p:sp>
      <p:sp>
        <p:nvSpPr>
          <p:cNvPr id="3" name="Title 2">
            <a:extLst>
              <a:ext uri="{FF2B5EF4-FFF2-40B4-BE49-F238E27FC236}">
                <a16:creationId xmlns:a16="http://schemas.microsoft.com/office/drawing/2014/main" id="{9F8920E6-AC46-0246-90DD-31795333CFCA}"/>
              </a:ext>
            </a:extLst>
          </p:cNvPr>
          <p:cNvSpPr>
            <a:spLocks noGrp="1"/>
          </p:cNvSpPr>
          <p:nvPr>
            <p:ph type="title"/>
          </p:nvPr>
        </p:nvSpPr>
        <p:spPr/>
        <p:txBody>
          <a:bodyPr/>
          <a:lstStyle/>
          <a:p>
            <a:r>
              <a:rPr lang="en-US" dirty="0"/>
              <a:t>Tapeworms – </a:t>
            </a:r>
            <a:r>
              <a:rPr lang="en-US" i="1" dirty="0" err="1"/>
              <a:t>Anoplocephala</a:t>
            </a:r>
            <a:r>
              <a:rPr lang="en-US" i="1" dirty="0"/>
              <a:t> </a:t>
            </a:r>
            <a:r>
              <a:rPr lang="en-US" i="1" dirty="0" err="1"/>
              <a:t>perfoliata</a:t>
            </a:r>
            <a:endParaRPr lang="en-US" i="1" dirty="0"/>
          </a:p>
        </p:txBody>
      </p:sp>
    </p:spTree>
    <p:extLst>
      <p:ext uri="{BB962C8B-B14F-4D97-AF65-F5344CB8AC3E}">
        <p14:creationId xmlns:p14="http://schemas.microsoft.com/office/powerpoint/2010/main" val="26178767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4A774-55C5-9A4F-A300-C3DBDFF41EF4}"/>
              </a:ext>
            </a:extLst>
          </p:cNvPr>
          <p:cNvSpPr>
            <a:spLocks noGrp="1"/>
          </p:cNvSpPr>
          <p:nvPr>
            <p:ph idx="1"/>
          </p:nvPr>
        </p:nvSpPr>
        <p:spPr/>
        <p:txBody>
          <a:bodyPr/>
          <a:lstStyle/>
          <a:p>
            <a:r>
              <a:rPr lang="en-US" dirty="0" err="1"/>
              <a:t>Faecal</a:t>
            </a:r>
            <a:r>
              <a:rPr lang="en-US" dirty="0"/>
              <a:t> egg counts?</a:t>
            </a:r>
          </a:p>
          <a:p>
            <a:pPr lvl="1"/>
            <a:r>
              <a:rPr lang="en-US" dirty="0"/>
              <a:t>Centrifugation?</a:t>
            </a:r>
          </a:p>
          <a:p>
            <a:pPr lvl="1"/>
            <a:r>
              <a:rPr lang="en-US" dirty="0"/>
              <a:t>Flotation?</a:t>
            </a:r>
          </a:p>
          <a:p>
            <a:pPr lvl="1"/>
            <a:r>
              <a:rPr lang="en-US" dirty="0"/>
              <a:t>Poor sensitivity/specificity</a:t>
            </a:r>
          </a:p>
          <a:p>
            <a:r>
              <a:rPr lang="en-US" dirty="0"/>
              <a:t>ELISA </a:t>
            </a:r>
          </a:p>
          <a:p>
            <a:pPr lvl="1"/>
            <a:r>
              <a:rPr lang="en-US" dirty="0"/>
              <a:t>Blood – Uni of Liverpool and </a:t>
            </a:r>
            <a:r>
              <a:rPr lang="en-US" dirty="0" err="1"/>
              <a:t>Rossdales</a:t>
            </a:r>
            <a:endParaRPr lang="en-US" dirty="0"/>
          </a:p>
          <a:p>
            <a:pPr lvl="1"/>
            <a:r>
              <a:rPr lang="en-US" dirty="0"/>
              <a:t>Saliva – </a:t>
            </a:r>
            <a:r>
              <a:rPr lang="en-US" dirty="0" err="1"/>
              <a:t>Equisal</a:t>
            </a:r>
            <a:endParaRPr lang="en-US" dirty="0"/>
          </a:p>
          <a:p>
            <a:pPr lvl="1"/>
            <a:r>
              <a:rPr lang="en-US" dirty="0"/>
              <a:t>Exposed in last 5 months</a:t>
            </a:r>
          </a:p>
        </p:txBody>
      </p:sp>
      <p:sp>
        <p:nvSpPr>
          <p:cNvPr id="3" name="Title 2">
            <a:extLst>
              <a:ext uri="{FF2B5EF4-FFF2-40B4-BE49-F238E27FC236}">
                <a16:creationId xmlns:a16="http://schemas.microsoft.com/office/drawing/2014/main" id="{CDBBCB0E-14DF-8E4C-9243-074A55883994}"/>
              </a:ext>
            </a:extLst>
          </p:cNvPr>
          <p:cNvSpPr>
            <a:spLocks noGrp="1"/>
          </p:cNvSpPr>
          <p:nvPr>
            <p:ph type="title"/>
          </p:nvPr>
        </p:nvSpPr>
        <p:spPr/>
        <p:txBody>
          <a:bodyPr/>
          <a:lstStyle/>
          <a:p>
            <a:r>
              <a:rPr lang="en-US" dirty="0"/>
              <a:t>Tapeworm Diagnosis</a:t>
            </a:r>
          </a:p>
        </p:txBody>
      </p:sp>
    </p:spTree>
    <p:extLst>
      <p:ext uri="{BB962C8B-B14F-4D97-AF65-F5344CB8AC3E}">
        <p14:creationId xmlns:p14="http://schemas.microsoft.com/office/powerpoint/2010/main" val="32975015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165AF-E13D-A343-B6F2-F38580717D6A}"/>
              </a:ext>
            </a:extLst>
          </p:cNvPr>
          <p:cNvSpPr>
            <a:spLocks noGrp="1"/>
          </p:cNvSpPr>
          <p:nvPr>
            <p:ph idx="1"/>
          </p:nvPr>
        </p:nvSpPr>
        <p:spPr/>
        <p:txBody>
          <a:bodyPr/>
          <a:lstStyle/>
          <a:p>
            <a:r>
              <a:rPr lang="en-US" sz="2000" dirty="0"/>
              <a:t>Age: 5 months +</a:t>
            </a:r>
          </a:p>
          <a:p>
            <a:r>
              <a:rPr lang="en-US" sz="2000" dirty="0"/>
              <a:t>Pathology:</a:t>
            </a:r>
          </a:p>
          <a:p>
            <a:pPr lvl="1"/>
            <a:r>
              <a:rPr lang="en-US" sz="1800" dirty="0"/>
              <a:t>Irritant proteinaceous uterine fluid, egg masses or more complex?</a:t>
            </a:r>
          </a:p>
          <a:p>
            <a:r>
              <a:rPr lang="en-US" sz="2000" dirty="0"/>
              <a:t>Clinical signs:</a:t>
            </a:r>
          </a:p>
          <a:p>
            <a:pPr lvl="1"/>
            <a:r>
              <a:rPr lang="en-US" sz="1800" dirty="0"/>
              <a:t>Itchy bottom!</a:t>
            </a:r>
          </a:p>
          <a:p>
            <a:r>
              <a:rPr lang="en-US" sz="2000" dirty="0"/>
              <a:t>Diagnosis:</a:t>
            </a:r>
          </a:p>
          <a:p>
            <a:pPr lvl="1"/>
            <a:r>
              <a:rPr lang="en-US" sz="1800" dirty="0"/>
              <a:t>Protruding from rectum? Sticky tape - microscope</a:t>
            </a:r>
          </a:p>
          <a:p>
            <a:pPr lvl="1"/>
            <a:r>
              <a:rPr lang="en-US" sz="1800" dirty="0"/>
              <a:t>NOT FEC</a:t>
            </a:r>
          </a:p>
          <a:p>
            <a:r>
              <a:rPr lang="en-US" sz="2000" dirty="0"/>
              <a:t>Treatment:</a:t>
            </a:r>
          </a:p>
          <a:p>
            <a:pPr lvl="1"/>
            <a:r>
              <a:rPr lang="en-US" sz="1800" dirty="0"/>
              <a:t>Wormer</a:t>
            </a:r>
          </a:p>
          <a:p>
            <a:pPr lvl="1"/>
            <a:r>
              <a:rPr lang="en-US" sz="1800" dirty="0"/>
              <a:t>Cleaning, disinfection</a:t>
            </a:r>
          </a:p>
          <a:p>
            <a:r>
              <a:rPr lang="en-US" sz="2000" dirty="0"/>
              <a:t>Prevention</a:t>
            </a:r>
          </a:p>
        </p:txBody>
      </p:sp>
      <p:sp>
        <p:nvSpPr>
          <p:cNvPr id="3" name="Title 2">
            <a:extLst>
              <a:ext uri="{FF2B5EF4-FFF2-40B4-BE49-F238E27FC236}">
                <a16:creationId xmlns:a16="http://schemas.microsoft.com/office/drawing/2014/main" id="{F58C512D-C114-8F4B-9A24-155EFA8D5913}"/>
              </a:ext>
            </a:extLst>
          </p:cNvPr>
          <p:cNvSpPr>
            <a:spLocks noGrp="1"/>
          </p:cNvSpPr>
          <p:nvPr>
            <p:ph type="title"/>
          </p:nvPr>
        </p:nvSpPr>
        <p:spPr/>
        <p:txBody>
          <a:bodyPr/>
          <a:lstStyle/>
          <a:p>
            <a:r>
              <a:rPr lang="en-US" dirty="0"/>
              <a:t>Pinworm – </a:t>
            </a:r>
            <a:r>
              <a:rPr lang="en-US" dirty="0" err="1"/>
              <a:t>Oxyuris</a:t>
            </a:r>
            <a:r>
              <a:rPr lang="en-US" dirty="0"/>
              <a:t> </a:t>
            </a:r>
            <a:r>
              <a:rPr lang="en-US" dirty="0" err="1"/>
              <a:t>equi</a:t>
            </a:r>
            <a:endParaRPr lang="en-US" dirty="0"/>
          </a:p>
        </p:txBody>
      </p:sp>
    </p:spTree>
    <p:extLst>
      <p:ext uri="{BB962C8B-B14F-4D97-AF65-F5344CB8AC3E}">
        <p14:creationId xmlns:p14="http://schemas.microsoft.com/office/powerpoint/2010/main" val="23380833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D60857-C6E1-2D48-AD9F-A7759D34E919}"/>
              </a:ext>
            </a:extLst>
          </p:cNvPr>
          <p:cNvSpPr>
            <a:spLocks noGrp="1"/>
          </p:cNvSpPr>
          <p:nvPr>
            <p:ph type="title"/>
          </p:nvPr>
        </p:nvSpPr>
        <p:spPr/>
        <p:txBody>
          <a:bodyPr/>
          <a:lstStyle/>
          <a:p>
            <a:r>
              <a:rPr lang="en-US" dirty="0"/>
              <a:t>Pinworm Lifecycle</a:t>
            </a:r>
          </a:p>
        </p:txBody>
      </p:sp>
      <p:sp>
        <p:nvSpPr>
          <p:cNvPr id="6" name="Content Placeholder 5">
            <a:extLst>
              <a:ext uri="{FF2B5EF4-FFF2-40B4-BE49-F238E27FC236}">
                <a16:creationId xmlns:a16="http://schemas.microsoft.com/office/drawing/2014/main" id="{80FFC7C9-DB52-9746-92E5-6DC7F7C41952}"/>
              </a:ext>
            </a:extLst>
          </p:cNvPr>
          <p:cNvSpPr>
            <a:spLocks noGrp="1"/>
          </p:cNvSpPr>
          <p:nvPr>
            <p:ph idx="1"/>
          </p:nvPr>
        </p:nvSpPr>
        <p:spPr/>
        <p:txBody>
          <a:bodyPr/>
          <a:lstStyle/>
          <a:p>
            <a:endParaRPr lang="en-US" dirty="0"/>
          </a:p>
        </p:txBody>
      </p:sp>
      <p:grpSp>
        <p:nvGrpSpPr>
          <p:cNvPr id="7" name="Group 6">
            <a:extLst>
              <a:ext uri="{FF2B5EF4-FFF2-40B4-BE49-F238E27FC236}">
                <a16:creationId xmlns:a16="http://schemas.microsoft.com/office/drawing/2014/main" id="{95BE23B2-92CF-2246-9485-C8B71ADEB3C4}"/>
              </a:ext>
            </a:extLst>
          </p:cNvPr>
          <p:cNvGrpSpPr/>
          <p:nvPr/>
        </p:nvGrpSpPr>
        <p:grpSpPr>
          <a:xfrm>
            <a:off x="2123014" y="1141831"/>
            <a:ext cx="2870835" cy="1099821"/>
            <a:chOff x="0" y="0"/>
            <a:chExt cx="2871000" cy="110023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AA090130-75AA-3446-98B5-7503891A6A09}"/>
                    </a:ext>
                  </a:extLst>
                </p14:cNvPr>
                <p14:cNvContentPartPr/>
                <p14:nvPr/>
              </p14:nvContentPartPr>
              <p14:xfrm>
                <a:off x="43815" y="0"/>
                <a:ext cx="2710800" cy="416520"/>
              </p14:xfrm>
            </p:contentPart>
          </mc:Choice>
          <mc:Fallback xmlns="">
            <p:pic>
              <p:nvPicPr>
                <p:cNvPr id="8" name="Ink 7">
                  <a:extLst>
                    <a:ext uri="{FF2B5EF4-FFF2-40B4-BE49-F238E27FC236}">
                      <a16:creationId xmlns:a16="http://schemas.microsoft.com/office/drawing/2014/main" id="{AA090130-75AA-3446-98B5-7503891A6A09}"/>
                    </a:ext>
                  </a:extLst>
                </p:cNvPr>
                <p:cNvPicPr/>
                <p:nvPr/>
              </p:nvPicPr>
              <p:blipFill>
                <a:blip r:embed="rId3"/>
                <a:stretch>
                  <a:fillRect/>
                </a:stretch>
              </p:blipFill>
              <p:spPr>
                <a:xfrm>
                  <a:off x="28335" y="-15493"/>
                  <a:ext cx="2741400" cy="44714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D647A0E2-A108-044C-A5CA-52600946A9E8}"/>
                    </a:ext>
                  </a:extLst>
                </p14:cNvPr>
                <p14:cNvContentPartPr/>
                <p14:nvPr/>
              </p14:nvContentPartPr>
              <p14:xfrm>
                <a:off x="0" y="717550"/>
                <a:ext cx="2871000" cy="382680"/>
              </p14:xfrm>
            </p:contentPart>
          </mc:Choice>
          <mc:Fallback xmlns="">
            <p:pic>
              <p:nvPicPr>
                <p:cNvPr id="9" name="Ink 8">
                  <a:extLst>
                    <a:ext uri="{FF2B5EF4-FFF2-40B4-BE49-F238E27FC236}">
                      <a16:creationId xmlns:a16="http://schemas.microsoft.com/office/drawing/2014/main" id="{D647A0E2-A108-044C-A5CA-52600946A9E8}"/>
                    </a:ext>
                  </a:extLst>
                </p:cNvPr>
                <p:cNvPicPr/>
                <p:nvPr/>
              </p:nvPicPr>
              <p:blipFill>
                <a:blip r:embed="rId5"/>
                <a:stretch>
                  <a:fillRect/>
                </a:stretch>
              </p:blipFill>
              <p:spPr>
                <a:xfrm>
                  <a:off x="-15480" y="702070"/>
                  <a:ext cx="2901600" cy="413280"/>
                </a:xfrm>
                <a:prstGeom prst="rect">
                  <a:avLst/>
                </a:prstGeom>
              </p:spPr>
            </p:pic>
          </mc:Fallback>
        </mc:AlternateContent>
        <p:grpSp>
          <p:nvGrpSpPr>
            <p:cNvPr id="10" name="Group 9">
              <a:extLst>
                <a:ext uri="{FF2B5EF4-FFF2-40B4-BE49-F238E27FC236}">
                  <a16:creationId xmlns:a16="http://schemas.microsoft.com/office/drawing/2014/main" id="{4B794198-778C-3746-8BB2-6B68AB225C75}"/>
                </a:ext>
              </a:extLst>
            </p:cNvPr>
            <p:cNvGrpSpPr/>
            <p:nvPr/>
          </p:nvGrpSpPr>
          <p:grpSpPr>
            <a:xfrm>
              <a:off x="354965" y="270510"/>
              <a:ext cx="558800" cy="304800"/>
              <a:chOff x="0" y="0"/>
              <a:chExt cx="558800" cy="304800"/>
            </a:xfrm>
          </p:grpSpPr>
          <p:sp>
            <p:nvSpPr>
              <p:cNvPr id="19" name="Oval 18">
                <a:extLst>
                  <a:ext uri="{FF2B5EF4-FFF2-40B4-BE49-F238E27FC236}">
                    <a16:creationId xmlns:a16="http://schemas.microsoft.com/office/drawing/2014/main" id="{2C207AC8-8B38-4148-92E5-80072657C8AC}"/>
                  </a:ext>
                </a:extLst>
              </p:cNvPr>
              <p:cNvSpPr/>
              <p:nvPr/>
            </p:nvSpPr>
            <p:spPr>
              <a:xfrm>
                <a:off x="0" y="0"/>
                <a:ext cx="558800" cy="3048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a:extLst>
                  <a:ext uri="{FF2B5EF4-FFF2-40B4-BE49-F238E27FC236}">
                    <a16:creationId xmlns:a16="http://schemas.microsoft.com/office/drawing/2014/main" id="{04738E09-391B-EA44-B3EA-4A524E540D93}"/>
                  </a:ext>
                </a:extLst>
              </p:cNvPr>
              <p:cNvSpPr/>
              <p:nvPr/>
            </p:nvSpPr>
            <p:spPr>
              <a:xfrm>
                <a:off x="76200" y="33867"/>
                <a:ext cx="304800" cy="2540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7FEF07C4-8FEA-5E44-B142-43AF48C522C1}"/>
                </a:ext>
              </a:extLst>
            </p:cNvPr>
            <p:cNvGrpSpPr/>
            <p:nvPr/>
          </p:nvGrpSpPr>
          <p:grpSpPr>
            <a:xfrm>
              <a:off x="1218565" y="473710"/>
              <a:ext cx="558800" cy="304800"/>
              <a:chOff x="0" y="0"/>
              <a:chExt cx="558800" cy="304800"/>
            </a:xfrm>
          </p:grpSpPr>
          <p:sp>
            <p:nvSpPr>
              <p:cNvPr id="17" name="Oval 16">
                <a:extLst>
                  <a:ext uri="{FF2B5EF4-FFF2-40B4-BE49-F238E27FC236}">
                    <a16:creationId xmlns:a16="http://schemas.microsoft.com/office/drawing/2014/main" id="{2792285F-4585-6E41-919E-EA36BDE12015}"/>
                  </a:ext>
                </a:extLst>
              </p:cNvPr>
              <p:cNvSpPr/>
              <p:nvPr/>
            </p:nvSpPr>
            <p:spPr>
              <a:xfrm>
                <a:off x="0" y="0"/>
                <a:ext cx="558800" cy="3048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F6C8F0DD-B5A8-3E42-A21F-28F91487322B}"/>
                  </a:ext>
                </a:extLst>
              </p:cNvPr>
              <p:cNvSpPr/>
              <p:nvPr/>
            </p:nvSpPr>
            <p:spPr>
              <a:xfrm>
                <a:off x="76200" y="33867"/>
                <a:ext cx="304800" cy="2540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C2DA15CE-8489-1E44-B539-39913219E6EC}"/>
                </a:ext>
              </a:extLst>
            </p:cNvPr>
            <p:cNvGrpSpPr/>
            <p:nvPr/>
          </p:nvGrpSpPr>
          <p:grpSpPr>
            <a:xfrm>
              <a:off x="2069465" y="524510"/>
              <a:ext cx="558800" cy="304800"/>
              <a:chOff x="0" y="0"/>
              <a:chExt cx="558800" cy="304800"/>
            </a:xfrm>
          </p:grpSpPr>
          <p:sp>
            <p:nvSpPr>
              <p:cNvPr id="15" name="Oval 14">
                <a:extLst>
                  <a:ext uri="{FF2B5EF4-FFF2-40B4-BE49-F238E27FC236}">
                    <a16:creationId xmlns:a16="http://schemas.microsoft.com/office/drawing/2014/main" id="{484EDEB2-4F6D-E540-A765-F8B299080D3A}"/>
                  </a:ext>
                </a:extLst>
              </p:cNvPr>
              <p:cNvSpPr/>
              <p:nvPr/>
            </p:nvSpPr>
            <p:spPr>
              <a:xfrm>
                <a:off x="0" y="0"/>
                <a:ext cx="558800" cy="3048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80D10828-58B4-F34D-BBB2-9ECBF0AAC305}"/>
                  </a:ext>
                </a:extLst>
              </p:cNvPr>
              <p:cNvSpPr/>
              <p:nvPr/>
            </p:nvSpPr>
            <p:spPr>
              <a:xfrm>
                <a:off x="76200" y="33867"/>
                <a:ext cx="304800" cy="2540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Freeform 12">
              <a:extLst>
                <a:ext uri="{FF2B5EF4-FFF2-40B4-BE49-F238E27FC236}">
                  <a16:creationId xmlns:a16="http://schemas.microsoft.com/office/drawing/2014/main" id="{CE79036B-FD98-5340-A28B-B2E3D70A7961}"/>
                </a:ext>
              </a:extLst>
            </p:cNvPr>
            <p:cNvSpPr/>
            <p:nvPr/>
          </p:nvSpPr>
          <p:spPr>
            <a:xfrm>
              <a:off x="1358265" y="556260"/>
              <a:ext cx="213360" cy="158770"/>
            </a:xfrm>
            <a:custGeom>
              <a:avLst/>
              <a:gdLst>
                <a:gd name="connsiteX0" fmla="*/ 0 w 213360"/>
                <a:gd name="connsiteY0" fmla="*/ 60960 h 158770"/>
                <a:gd name="connsiteX1" fmla="*/ 48768 w 213360"/>
                <a:gd name="connsiteY1" fmla="*/ 6096 h 158770"/>
                <a:gd name="connsiteX2" fmla="*/ 67056 w 213360"/>
                <a:gd name="connsiteY2" fmla="*/ 0 h 158770"/>
                <a:gd name="connsiteX3" fmla="*/ 115824 w 213360"/>
                <a:gd name="connsiteY3" fmla="*/ 24384 h 158770"/>
                <a:gd name="connsiteX4" fmla="*/ 97536 w 213360"/>
                <a:gd name="connsiteY4" fmla="*/ 36576 h 158770"/>
                <a:gd name="connsiteX5" fmla="*/ 60960 w 213360"/>
                <a:gd name="connsiteY5" fmla="*/ 48768 h 158770"/>
                <a:gd name="connsiteX6" fmla="*/ 24384 w 213360"/>
                <a:gd name="connsiteY6" fmla="*/ 103632 h 158770"/>
                <a:gd name="connsiteX7" fmla="*/ 12192 w 213360"/>
                <a:gd name="connsiteY7" fmla="*/ 121920 h 158770"/>
                <a:gd name="connsiteX8" fmla="*/ 6096 w 213360"/>
                <a:gd name="connsiteY8" fmla="*/ 140208 h 158770"/>
                <a:gd name="connsiteX9" fmla="*/ 24384 w 213360"/>
                <a:gd name="connsiteY9" fmla="*/ 146304 h 158770"/>
                <a:gd name="connsiteX10" fmla="*/ 73152 w 213360"/>
                <a:gd name="connsiteY10" fmla="*/ 140208 h 158770"/>
                <a:gd name="connsiteX11" fmla="*/ 79248 w 213360"/>
                <a:gd name="connsiteY11" fmla="*/ 121920 h 158770"/>
                <a:gd name="connsiteX12" fmla="*/ 91440 w 213360"/>
                <a:gd name="connsiteY12" fmla="*/ 103632 h 158770"/>
                <a:gd name="connsiteX13" fmla="*/ 109728 w 213360"/>
                <a:gd name="connsiteY13" fmla="*/ 67056 h 158770"/>
                <a:gd name="connsiteX14" fmla="*/ 128016 w 213360"/>
                <a:gd name="connsiteY14" fmla="*/ 60960 h 158770"/>
                <a:gd name="connsiteX15" fmla="*/ 140208 w 213360"/>
                <a:gd name="connsiteY15" fmla="*/ 42672 h 158770"/>
                <a:gd name="connsiteX16" fmla="*/ 158496 w 213360"/>
                <a:gd name="connsiteY16" fmla="*/ 36576 h 158770"/>
                <a:gd name="connsiteX17" fmla="*/ 176784 w 213360"/>
                <a:gd name="connsiteY17" fmla="*/ 24384 h 158770"/>
                <a:gd name="connsiteX18" fmla="*/ 188976 w 213360"/>
                <a:gd name="connsiteY18" fmla="*/ 42672 h 158770"/>
                <a:gd name="connsiteX19" fmla="*/ 182880 w 213360"/>
                <a:gd name="connsiteY19" fmla="*/ 67056 h 158770"/>
                <a:gd name="connsiteX20" fmla="*/ 152400 w 213360"/>
                <a:gd name="connsiteY20" fmla="*/ 121920 h 158770"/>
                <a:gd name="connsiteX21" fmla="*/ 134112 w 213360"/>
                <a:gd name="connsiteY21" fmla="*/ 134112 h 158770"/>
                <a:gd name="connsiteX22" fmla="*/ 158496 w 213360"/>
                <a:gd name="connsiteY22" fmla="*/ 158496 h 158770"/>
                <a:gd name="connsiteX23" fmla="*/ 195072 w 213360"/>
                <a:gd name="connsiteY23" fmla="*/ 146304 h 158770"/>
                <a:gd name="connsiteX24" fmla="*/ 213360 w 213360"/>
                <a:gd name="connsiteY24" fmla="*/ 109728 h 158770"/>
                <a:gd name="connsiteX25" fmla="*/ 207264 w 213360"/>
                <a:gd name="connsiteY25" fmla="*/ 103632 h 15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3360" h="158770">
                  <a:moveTo>
                    <a:pt x="0" y="60960"/>
                  </a:moveTo>
                  <a:cubicBezTo>
                    <a:pt x="20232" y="32635"/>
                    <a:pt x="22016" y="19472"/>
                    <a:pt x="48768" y="6096"/>
                  </a:cubicBezTo>
                  <a:cubicBezTo>
                    <a:pt x="54515" y="3222"/>
                    <a:pt x="60960" y="2032"/>
                    <a:pt x="67056" y="0"/>
                  </a:cubicBezTo>
                  <a:cubicBezTo>
                    <a:pt x="70430" y="562"/>
                    <a:pt x="120740" y="-194"/>
                    <a:pt x="115824" y="24384"/>
                  </a:cubicBezTo>
                  <a:cubicBezTo>
                    <a:pt x="114387" y="31568"/>
                    <a:pt x="104231" y="33600"/>
                    <a:pt x="97536" y="36576"/>
                  </a:cubicBezTo>
                  <a:cubicBezTo>
                    <a:pt x="85792" y="41795"/>
                    <a:pt x="60960" y="48768"/>
                    <a:pt x="60960" y="48768"/>
                  </a:cubicBezTo>
                  <a:lnTo>
                    <a:pt x="24384" y="103632"/>
                  </a:lnTo>
                  <a:cubicBezTo>
                    <a:pt x="20320" y="109728"/>
                    <a:pt x="14509" y="114969"/>
                    <a:pt x="12192" y="121920"/>
                  </a:cubicBezTo>
                  <a:lnTo>
                    <a:pt x="6096" y="140208"/>
                  </a:lnTo>
                  <a:cubicBezTo>
                    <a:pt x="12192" y="142240"/>
                    <a:pt x="17958" y="146304"/>
                    <a:pt x="24384" y="146304"/>
                  </a:cubicBezTo>
                  <a:cubicBezTo>
                    <a:pt x="40767" y="146304"/>
                    <a:pt x="58181" y="146862"/>
                    <a:pt x="73152" y="140208"/>
                  </a:cubicBezTo>
                  <a:cubicBezTo>
                    <a:pt x="79024" y="137598"/>
                    <a:pt x="76374" y="127667"/>
                    <a:pt x="79248" y="121920"/>
                  </a:cubicBezTo>
                  <a:cubicBezTo>
                    <a:pt x="82525" y="115367"/>
                    <a:pt x="88163" y="110185"/>
                    <a:pt x="91440" y="103632"/>
                  </a:cubicBezTo>
                  <a:cubicBezTo>
                    <a:pt x="98802" y="88907"/>
                    <a:pt x="95169" y="78703"/>
                    <a:pt x="109728" y="67056"/>
                  </a:cubicBezTo>
                  <a:cubicBezTo>
                    <a:pt x="114746" y="63042"/>
                    <a:pt x="121920" y="62992"/>
                    <a:pt x="128016" y="60960"/>
                  </a:cubicBezTo>
                  <a:cubicBezTo>
                    <a:pt x="132080" y="54864"/>
                    <a:pt x="134487" y="47249"/>
                    <a:pt x="140208" y="42672"/>
                  </a:cubicBezTo>
                  <a:cubicBezTo>
                    <a:pt x="145226" y="38658"/>
                    <a:pt x="152749" y="39450"/>
                    <a:pt x="158496" y="36576"/>
                  </a:cubicBezTo>
                  <a:cubicBezTo>
                    <a:pt x="165049" y="33299"/>
                    <a:pt x="170688" y="28448"/>
                    <a:pt x="176784" y="24384"/>
                  </a:cubicBezTo>
                  <a:cubicBezTo>
                    <a:pt x="180848" y="30480"/>
                    <a:pt x="187940" y="35419"/>
                    <a:pt x="188976" y="42672"/>
                  </a:cubicBezTo>
                  <a:cubicBezTo>
                    <a:pt x="190161" y="50966"/>
                    <a:pt x="185287" y="59031"/>
                    <a:pt x="182880" y="67056"/>
                  </a:cubicBezTo>
                  <a:cubicBezTo>
                    <a:pt x="172671" y="101084"/>
                    <a:pt x="176616" y="101740"/>
                    <a:pt x="152400" y="121920"/>
                  </a:cubicBezTo>
                  <a:cubicBezTo>
                    <a:pt x="146772" y="126610"/>
                    <a:pt x="140208" y="130048"/>
                    <a:pt x="134112" y="134112"/>
                  </a:cubicBezTo>
                  <a:cubicBezTo>
                    <a:pt x="138757" y="148046"/>
                    <a:pt x="137595" y="160818"/>
                    <a:pt x="158496" y="158496"/>
                  </a:cubicBezTo>
                  <a:cubicBezTo>
                    <a:pt x="171269" y="157077"/>
                    <a:pt x="195072" y="146304"/>
                    <a:pt x="195072" y="146304"/>
                  </a:cubicBezTo>
                  <a:cubicBezTo>
                    <a:pt x="201236" y="137058"/>
                    <a:pt x="213360" y="122347"/>
                    <a:pt x="213360" y="109728"/>
                  </a:cubicBezTo>
                  <a:lnTo>
                    <a:pt x="207264" y="103632"/>
                  </a:lnTo>
                </a:path>
              </a:pathLst>
            </a:cu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2F1CFFED-4BCD-6441-8DFC-BCFF71309AA1}"/>
                </a:ext>
              </a:extLst>
            </p:cNvPr>
            <p:cNvSpPr/>
            <p:nvPr/>
          </p:nvSpPr>
          <p:spPr>
            <a:xfrm>
              <a:off x="2259965" y="403860"/>
              <a:ext cx="453005" cy="298450"/>
            </a:xfrm>
            <a:custGeom>
              <a:avLst/>
              <a:gdLst>
                <a:gd name="connsiteX0" fmla="*/ 46605 w 453005"/>
                <a:gd name="connsiteY0" fmla="*/ 298450 h 298450"/>
                <a:gd name="connsiteX1" fmla="*/ 8505 w 453005"/>
                <a:gd name="connsiteY1" fmla="*/ 222250 h 298450"/>
                <a:gd name="connsiteX2" fmla="*/ 27555 w 453005"/>
                <a:gd name="connsiteY2" fmla="*/ 209550 h 298450"/>
                <a:gd name="connsiteX3" fmla="*/ 84705 w 453005"/>
                <a:gd name="connsiteY3" fmla="*/ 222250 h 298450"/>
                <a:gd name="connsiteX4" fmla="*/ 103755 w 453005"/>
                <a:gd name="connsiteY4" fmla="*/ 234950 h 298450"/>
                <a:gd name="connsiteX5" fmla="*/ 148205 w 453005"/>
                <a:gd name="connsiteY5" fmla="*/ 228600 h 298450"/>
                <a:gd name="connsiteX6" fmla="*/ 154555 w 453005"/>
                <a:gd name="connsiteY6" fmla="*/ 209550 h 298450"/>
                <a:gd name="connsiteX7" fmla="*/ 160905 w 453005"/>
                <a:gd name="connsiteY7" fmla="*/ 133350 h 298450"/>
                <a:gd name="connsiteX8" fmla="*/ 218055 w 453005"/>
                <a:gd name="connsiteY8" fmla="*/ 114300 h 298450"/>
                <a:gd name="connsiteX9" fmla="*/ 364105 w 453005"/>
                <a:gd name="connsiteY9" fmla="*/ 107950 h 298450"/>
                <a:gd name="connsiteX10" fmla="*/ 370455 w 453005"/>
                <a:gd name="connsiteY10" fmla="*/ 44450 h 298450"/>
                <a:gd name="connsiteX11" fmla="*/ 389505 w 453005"/>
                <a:gd name="connsiteY11" fmla="*/ 25400 h 298450"/>
                <a:gd name="connsiteX12" fmla="*/ 446655 w 453005"/>
                <a:gd name="connsiteY12" fmla="*/ 0 h 298450"/>
                <a:gd name="connsiteX13" fmla="*/ 453005 w 453005"/>
                <a:gd name="connsiteY13"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05" h="298450">
                  <a:moveTo>
                    <a:pt x="46605" y="298450"/>
                  </a:moveTo>
                  <a:cubicBezTo>
                    <a:pt x="12662" y="269356"/>
                    <a:pt x="-14435" y="268129"/>
                    <a:pt x="8505" y="222250"/>
                  </a:cubicBezTo>
                  <a:cubicBezTo>
                    <a:pt x="11918" y="215424"/>
                    <a:pt x="21205" y="213783"/>
                    <a:pt x="27555" y="209550"/>
                  </a:cubicBezTo>
                  <a:cubicBezTo>
                    <a:pt x="42188" y="211989"/>
                    <a:pt x="69073" y="214434"/>
                    <a:pt x="84705" y="222250"/>
                  </a:cubicBezTo>
                  <a:cubicBezTo>
                    <a:pt x="91531" y="225663"/>
                    <a:pt x="97405" y="230717"/>
                    <a:pt x="103755" y="234950"/>
                  </a:cubicBezTo>
                  <a:cubicBezTo>
                    <a:pt x="118572" y="232833"/>
                    <a:pt x="134818" y="235293"/>
                    <a:pt x="148205" y="228600"/>
                  </a:cubicBezTo>
                  <a:cubicBezTo>
                    <a:pt x="154192" y="225607"/>
                    <a:pt x="153670" y="216185"/>
                    <a:pt x="154555" y="209550"/>
                  </a:cubicBezTo>
                  <a:cubicBezTo>
                    <a:pt x="157924" y="184286"/>
                    <a:pt x="153903" y="157857"/>
                    <a:pt x="160905" y="133350"/>
                  </a:cubicBezTo>
                  <a:cubicBezTo>
                    <a:pt x="165320" y="117899"/>
                    <a:pt x="215191" y="114498"/>
                    <a:pt x="218055" y="114300"/>
                  </a:cubicBezTo>
                  <a:cubicBezTo>
                    <a:pt x="266669" y="110947"/>
                    <a:pt x="315422" y="110067"/>
                    <a:pt x="364105" y="107950"/>
                  </a:cubicBezTo>
                  <a:cubicBezTo>
                    <a:pt x="366222" y="86783"/>
                    <a:pt x="364199" y="64782"/>
                    <a:pt x="370455" y="44450"/>
                  </a:cubicBezTo>
                  <a:cubicBezTo>
                    <a:pt x="373096" y="35867"/>
                    <a:pt x="382606" y="31149"/>
                    <a:pt x="389505" y="25400"/>
                  </a:cubicBezTo>
                  <a:cubicBezTo>
                    <a:pt x="403317" y="13890"/>
                    <a:pt x="430042" y="0"/>
                    <a:pt x="446655" y="0"/>
                  </a:cubicBezTo>
                  <a:lnTo>
                    <a:pt x="453005" y="0"/>
                  </a:lnTo>
                </a:path>
              </a:pathLst>
            </a:cu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Group 20">
            <a:extLst>
              <a:ext uri="{FF2B5EF4-FFF2-40B4-BE49-F238E27FC236}">
                <a16:creationId xmlns:a16="http://schemas.microsoft.com/office/drawing/2014/main" id="{35F87B0C-3E38-C84C-AC01-E0B17A9E0631}"/>
              </a:ext>
            </a:extLst>
          </p:cNvPr>
          <p:cNvGrpSpPr/>
          <p:nvPr/>
        </p:nvGrpSpPr>
        <p:grpSpPr>
          <a:xfrm>
            <a:off x="5596232" y="2105606"/>
            <a:ext cx="2980055" cy="1191260"/>
            <a:chOff x="0" y="0"/>
            <a:chExt cx="2980440" cy="1191260"/>
          </a:xfrm>
        </p:grpSpPr>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7CE58EA5-20D1-9342-AC7E-E885C04DCE36}"/>
                    </a:ext>
                  </a:extLst>
                </p14:cNvPr>
                <p14:cNvContentPartPr/>
                <p14:nvPr/>
              </p14:nvContentPartPr>
              <p14:xfrm>
                <a:off x="0" y="173355"/>
                <a:ext cx="2980440" cy="663120"/>
              </p14:xfrm>
            </p:contentPart>
          </mc:Choice>
          <mc:Fallback xmlns="">
            <p:pic>
              <p:nvPicPr>
                <p:cNvPr id="22" name="Ink 21">
                  <a:extLst>
                    <a:ext uri="{FF2B5EF4-FFF2-40B4-BE49-F238E27FC236}">
                      <a16:creationId xmlns:a16="http://schemas.microsoft.com/office/drawing/2014/main" id="{7CE58EA5-20D1-9342-AC7E-E885C04DCE36}"/>
                    </a:ext>
                  </a:extLst>
                </p:cNvPr>
                <p:cNvPicPr/>
                <p:nvPr/>
              </p:nvPicPr>
              <p:blipFill>
                <a:blip r:embed="rId7"/>
                <a:stretch>
                  <a:fillRect/>
                </a:stretch>
              </p:blipFill>
              <p:spPr>
                <a:xfrm>
                  <a:off x="-9000" y="164355"/>
                  <a:ext cx="299808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88B2416C-18EA-4949-A2EA-778DFCA2916C}"/>
                    </a:ext>
                  </a:extLst>
                </p14:cNvPr>
                <p14:cNvContentPartPr/>
                <p14:nvPr/>
              </p14:nvContentPartPr>
              <p14:xfrm>
                <a:off x="153035" y="95885"/>
                <a:ext cx="132480" cy="493560"/>
              </p14:xfrm>
            </p:contentPart>
          </mc:Choice>
          <mc:Fallback xmlns="">
            <p:pic>
              <p:nvPicPr>
                <p:cNvPr id="23" name="Ink 22">
                  <a:extLst>
                    <a:ext uri="{FF2B5EF4-FFF2-40B4-BE49-F238E27FC236}">
                      <a16:creationId xmlns:a16="http://schemas.microsoft.com/office/drawing/2014/main" id="{88B2416C-18EA-4949-A2EA-778DFCA2916C}"/>
                    </a:ext>
                  </a:extLst>
                </p:cNvPr>
                <p:cNvPicPr/>
                <p:nvPr/>
              </p:nvPicPr>
              <p:blipFill>
                <a:blip r:embed="rId9"/>
                <a:stretch>
                  <a:fillRect/>
                </a:stretch>
              </p:blipFill>
              <p:spPr>
                <a:xfrm>
                  <a:off x="144035" y="86885"/>
                  <a:ext cx="1501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0BD4BAC8-3733-7340-BBEB-200031E7ADA6}"/>
                    </a:ext>
                  </a:extLst>
                </p14:cNvPr>
                <p14:cNvContentPartPr/>
                <p14:nvPr/>
              </p14:nvContentPartPr>
              <p14:xfrm>
                <a:off x="989330" y="52705"/>
                <a:ext cx="107640" cy="549000"/>
              </p14:xfrm>
            </p:contentPart>
          </mc:Choice>
          <mc:Fallback xmlns="">
            <p:pic>
              <p:nvPicPr>
                <p:cNvPr id="24" name="Ink 23">
                  <a:extLst>
                    <a:ext uri="{FF2B5EF4-FFF2-40B4-BE49-F238E27FC236}">
                      <a16:creationId xmlns:a16="http://schemas.microsoft.com/office/drawing/2014/main" id="{0BD4BAC8-3733-7340-BBEB-200031E7ADA6}"/>
                    </a:ext>
                  </a:extLst>
                </p:cNvPr>
                <p:cNvPicPr/>
                <p:nvPr/>
              </p:nvPicPr>
              <p:blipFill>
                <a:blip r:embed="rId11"/>
                <a:stretch>
                  <a:fillRect/>
                </a:stretch>
              </p:blipFill>
              <p:spPr>
                <a:xfrm>
                  <a:off x="980330" y="43705"/>
                  <a:ext cx="12528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5DC64519-903A-A84E-93F7-D4F0FB79139F}"/>
                    </a:ext>
                  </a:extLst>
                </p14:cNvPr>
                <p14:cNvContentPartPr/>
                <p14:nvPr/>
              </p14:nvContentPartPr>
              <p14:xfrm>
                <a:off x="1719580" y="85090"/>
                <a:ext cx="136440" cy="586080"/>
              </p14:xfrm>
            </p:contentPart>
          </mc:Choice>
          <mc:Fallback xmlns="">
            <p:pic>
              <p:nvPicPr>
                <p:cNvPr id="25" name="Ink 24">
                  <a:extLst>
                    <a:ext uri="{FF2B5EF4-FFF2-40B4-BE49-F238E27FC236}">
                      <a16:creationId xmlns:a16="http://schemas.microsoft.com/office/drawing/2014/main" id="{5DC64519-903A-A84E-93F7-D4F0FB79139F}"/>
                    </a:ext>
                  </a:extLst>
                </p:cNvPr>
                <p:cNvPicPr/>
                <p:nvPr/>
              </p:nvPicPr>
              <p:blipFill>
                <a:blip r:embed="rId13"/>
                <a:stretch>
                  <a:fillRect/>
                </a:stretch>
              </p:blipFill>
              <p:spPr>
                <a:xfrm>
                  <a:off x="1710580" y="76090"/>
                  <a:ext cx="15408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14E4B320-E87A-B74A-AF1F-1652FFF52397}"/>
                    </a:ext>
                  </a:extLst>
                </p14:cNvPr>
                <p14:cNvContentPartPr/>
                <p14:nvPr/>
              </p14:nvContentPartPr>
              <p14:xfrm>
                <a:off x="2411730" y="0"/>
                <a:ext cx="170280" cy="728640"/>
              </p14:xfrm>
            </p:contentPart>
          </mc:Choice>
          <mc:Fallback xmlns="">
            <p:pic>
              <p:nvPicPr>
                <p:cNvPr id="26" name="Ink 25">
                  <a:extLst>
                    <a:ext uri="{FF2B5EF4-FFF2-40B4-BE49-F238E27FC236}">
                      <a16:creationId xmlns:a16="http://schemas.microsoft.com/office/drawing/2014/main" id="{14E4B320-E87A-B74A-AF1F-1652FFF52397}"/>
                    </a:ext>
                  </a:extLst>
                </p:cNvPr>
                <p:cNvPicPr/>
                <p:nvPr/>
              </p:nvPicPr>
              <p:blipFill>
                <a:blip r:embed="rId15"/>
                <a:stretch>
                  <a:fillRect/>
                </a:stretch>
              </p:blipFill>
              <p:spPr>
                <a:xfrm>
                  <a:off x="2402730" y="-9000"/>
                  <a:ext cx="187920" cy="746280"/>
                </a:xfrm>
                <a:prstGeom prst="rect">
                  <a:avLst/>
                </a:prstGeom>
              </p:spPr>
            </p:pic>
          </mc:Fallback>
        </mc:AlternateContent>
        <p:sp>
          <p:nvSpPr>
            <p:cNvPr id="27" name="Text Box 36">
              <a:extLst>
                <a:ext uri="{FF2B5EF4-FFF2-40B4-BE49-F238E27FC236}">
                  <a16:creationId xmlns:a16="http://schemas.microsoft.com/office/drawing/2014/main" id="{FFC29D1B-DF60-2143-A204-60247C4955C3}"/>
                </a:ext>
              </a:extLst>
            </p:cNvPr>
            <p:cNvSpPr txBox="1"/>
            <p:nvPr/>
          </p:nvSpPr>
          <p:spPr>
            <a:xfrm>
              <a:off x="581660" y="835660"/>
              <a:ext cx="1511300" cy="3556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Crypts of Lieberkuhn</a:t>
              </a:r>
            </a:p>
          </p:txBody>
        </p:sp>
      </p:grpSp>
      <p:grpSp>
        <p:nvGrpSpPr>
          <p:cNvPr id="28" name="Group 27">
            <a:extLst>
              <a:ext uri="{FF2B5EF4-FFF2-40B4-BE49-F238E27FC236}">
                <a16:creationId xmlns:a16="http://schemas.microsoft.com/office/drawing/2014/main" id="{23778E0F-F2F3-E040-847D-EBEE8F96BA40}"/>
              </a:ext>
            </a:extLst>
          </p:cNvPr>
          <p:cNvGrpSpPr/>
          <p:nvPr/>
        </p:nvGrpSpPr>
        <p:grpSpPr>
          <a:xfrm>
            <a:off x="5545171" y="3720652"/>
            <a:ext cx="3204210" cy="1165860"/>
            <a:chOff x="0" y="0"/>
            <a:chExt cx="3204305" cy="1165940"/>
          </a:xfrm>
        </p:grpSpPr>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BEFABD35-7FC6-374F-BFCB-474644F25854}"/>
                    </a:ext>
                  </a:extLst>
                </p14:cNvPr>
                <p14:cNvContentPartPr/>
                <p14:nvPr/>
              </p14:nvContentPartPr>
              <p14:xfrm>
                <a:off x="0" y="506095"/>
                <a:ext cx="3168360" cy="560520"/>
              </p14:xfrm>
            </p:contentPart>
          </mc:Choice>
          <mc:Fallback xmlns="">
            <p:pic>
              <p:nvPicPr>
                <p:cNvPr id="29" name="Ink 28">
                  <a:extLst>
                    <a:ext uri="{FF2B5EF4-FFF2-40B4-BE49-F238E27FC236}">
                      <a16:creationId xmlns:a16="http://schemas.microsoft.com/office/drawing/2014/main" id="{BEFABD35-7FC6-374F-BFCB-474644F25854}"/>
                    </a:ext>
                  </a:extLst>
                </p:cNvPr>
                <p:cNvPicPr/>
                <p:nvPr/>
              </p:nvPicPr>
              <p:blipFill>
                <a:blip r:embed="rId17"/>
                <a:stretch>
                  <a:fillRect/>
                </a:stretch>
              </p:blipFill>
              <p:spPr>
                <a:xfrm>
                  <a:off x="-9000" y="497095"/>
                  <a:ext cx="318600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A408E64E-7625-ED4D-A75C-CA83E2A7DC56}"/>
                    </a:ext>
                  </a:extLst>
                </p14:cNvPr>
                <p14:cNvContentPartPr/>
                <p14:nvPr/>
              </p14:nvContentPartPr>
              <p14:xfrm>
                <a:off x="73025" y="627380"/>
                <a:ext cx="3131280" cy="538560"/>
              </p14:xfrm>
            </p:contentPart>
          </mc:Choice>
          <mc:Fallback xmlns="">
            <p:pic>
              <p:nvPicPr>
                <p:cNvPr id="30" name="Ink 29">
                  <a:extLst>
                    <a:ext uri="{FF2B5EF4-FFF2-40B4-BE49-F238E27FC236}">
                      <a16:creationId xmlns:a16="http://schemas.microsoft.com/office/drawing/2014/main" id="{A408E64E-7625-ED4D-A75C-CA83E2A7DC56}"/>
                    </a:ext>
                  </a:extLst>
                </p:cNvPr>
                <p:cNvPicPr/>
                <p:nvPr/>
              </p:nvPicPr>
              <p:blipFill>
                <a:blip r:embed="rId19"/>
                <a:stretch>
                  <a:fillRect/>
                </a:stretch>
              </p:blipFill>
              <p:spPr>
                <a:xfrm>
                  <a:off x="64025" y="618380"/>
                  <a:ext cx="314892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69AE9A59-DC18-D74A-910B-0DD896FBB183}"/>
                    </a:ext>
                  </a:extLst>
                </p14:cNvPr>
                <p14:cNvContentPartPr/>
                <p14:nvPr/>
              </p14:nvContentPartPr>
              <p14:xfrm>
                <a:off x="617220" y="0"/>
                <a:ext cx="123120" cy="500040"/>
              </p14:xfrm>
            </p:contentPart>
          </mc:Choice>
          <mc:Fallback xmlns="">
            <p:pic>
              <p:nvPicPr>
                <p:cNvPr id="31" name="Ink 30">
                  <a:extLst>
                    <a:ext uri="{FF2B5EF4-FFF2-40B4-BE49-F238E27FC236}">
                      <a16:creationId xmlns:a16="http://schemas.microsoft.com/office/drawing/2014/main" id="{69AE9A59-DC18-D74A-910B-0DD896FBB183}"/>
                    </a:ext>
                  </a:extLst>
                </p:cNvPr>
                <p:cNvPicPr/>
                <p:nvPr/>
              </p:nvPicPr>
              <p:blipFill>
                <a:blip r:embed="rId21"/>
                <a:stretch>
                  <a:fillRect/>
                </a:stretch>
              </p:blipFill>
              <p:spPr>
                <a:xfrm>
                  <a:off x="608220" y="-9000"/>
                  <a:ext cx="14076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19A2C693-F2CC-C24C-95A3-4480562C408B}"/>
                    </a:ext>
                  </a:extLst>
                </p14:cNvPr>
                <p14:cNvContentPartPr/>
                <p14:nvPr/>
              </p14:nvContentPartPr>
              <p14:xfrm>
                <a:off x="1221105" y="109855"/>
                <a:ext cx="154440" cy="518760"/>
              </p14:xfrm>
            </p:contentPart>
          </mc:Choice>
          <mc:Fallback xmlns="">
            <p:pic>
              <p:nvPicPr>
                <p:cNvPr id="32" name="Ink 31">
                  <a:extLst>
                    <a:ext uri="{FF2B5EF4-FFF2-40B4-BE49-F238E27FC236}">
                      <a16:creationId xmlns:a16="http://schemas.microsoft.com/office/drawing/2014/main" id="{19A2C693-F2CC-C24C-95A3-4480562C408B}"/>
                    </a:ext>
                  </a:extLst>
                </p:cNvPr>
                <p:cNvPicPr/>
                <p:nvPr/>
              </p:nvPicPr>
              <p:blipFill>
                <a:blip r:embed="rId23"/>
                <a:stretch>
                  <a:fillRect/>
                </a:stretch>
              </p:blipFill>
              <p:spPr>
                <a:xfrm>
                  <a:off x="1212084" y="100855"/>
                  <a:ext cx="172121"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9A27F6E7-2E71-9F48-9E95-DE0347BD1E79}"/>
                    </a:ext>
                  </a:extLst>
                </p14:cNvPr>
                <p14:cNvContentPartPr/>
                <p14:nvPr/>
              </p14:nvContentPartPr>
              <p14:xfrm>
                <a:off x="1664335" y="271145"/>
                <a:ext cx="355680" cy="498600"/>
              </p14:xfrm>
            </p:contentPart>
          </mc:Choice>
          <mc:Fallback xmlns="">
            <p:pic>
              <p:nvPicPr>
                <p:cNvPr id="33" name="Ink 32">
                  <a:extLst>
                    <a:ext uri="{FF2B5EF4-FFF2-40B4-BE49-F238E27FC236}">
                      <a16:creationId xmlns:a16="http://schemas.microsoft.com/office/drawing/2014/main" id="{9A27F6E7-2E71-9F48-9E95-DE0347BD1E79}"/>
                    </a:ext>
                  </a:extLst>
                </p:cNvPr>
                <p:cNvPicPr/>
                <p:nvPr/>
              </p:nvPicPr>
              <p:blipFill>
                <a:blip r:embed="rId25"/>
                <a:stretch>
                  <a:fillRect/>
                </a:stretch>
              </p:blipFill>
              <p:spPr>
                <a:xfrm>
                  <a:off x="1655335" y="262145"/>
                  <a:ext cx="37332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Ink 33">
                  <a:extLst>
                    <a:ext uri="{FF2B5EF4-FFF2-40B4-BE49-F238E27FC236}">
                      <a16:creationId xmlns:a16="http://schemas.microsoft.com/office/drawing/2014/main" id="{3EA0B236-55D9-5545-943C-FB5323463ABE}"/>
                    </a:ext>
                  </a:extLst>
                </p14:cNvPr>
                <p14:cNvContentPartPr/>
                <p14:nvPr/>
              </p14:nvContentPartPr>
              <p14:xfrm>
                <a:off x="2120265" y="462280"/>
                <a:ext cx="311400" cy="494640"/>
              </p14:xfrm>
            </p:contentPart>
          </mc:Choice>
          <mc:Fallback xmlns="">
            <p:pic>
              <p:nvPicPr>
                <p:cNvPr id="34" name="Ink 33">
                  <a:extLst>
                    <a:ext uri="{FF2B5EF4-FFF2-40B4-BE49-F238E27FC236}">
                      <a16:creationId xmlns:a16="http://schemas.microsoft.com/office/drawing/2014/main" id="{3EA0B236-55D9-5545-943C-FB5323463ABE}"/>
                    </a:ext>
                  </a:extLst>
                </p:cNvPr>
                <p:cNvPicPr/>
                <p:nvPr/>
              </p:nvPicPr>
              <p:blipFill>
                <a:blip r:embed="rId27"/>
                <a:stretch>
                  <a:fillRect/>
                </a:stretch>
              </p:blipFill>
              <p:spPr>
                <a:xfrm>
                  <a:off x="2111265" y="453273"/>
                  <a:ext cx="329040" cy="51229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a:extLst>
                    <a:ext uri="{FF2B5EF4-FFF2-40B4-BE49-F238E27FC236}">
                      <a16:creationId xmlns:a16="http://schemas.microsoft.com/office/drawing/2014/main" id="{BE135EC0-1966-EB4C-8596-98FF885B8ADD}"/>
                    </a:ext>
                  </a:extLst>
                </p14:cNvPr>
                <p14:cNvContentPartPr/>
                <p14:nvPr/>
              </p14:nvContentPartPr>
              <p14:xfrm>
                <a:off x="2743200" y="434340"/>
                <a:ext cx="199080" cy="614880"/>
              </p14:xfrm>
            </p:contentPart>
          </mc:Choice>
          <mc:Fallback xmlns="">
            <p:pic>
              <p:nvPicPr>
                <p:cNvPr id="35" name="Ink 34">
                  <a:extLst>
                    <a:ext uri="{FF2B5EF4-FFF2-40B4-BE49-F238E27FC236}">
                      <a16:creationId xmlns:a16="http://schemas.microsoft.com/office/drawing/2014/main" id="{BE135EC0-1966-EB4C-8596-98FF885B8ADD}"/>
                    </a:ext>
                  </a:extLst>
                </p:cNvPr>
                <p:cNvPicPr/>
                <p:nvPr/>
              </p:nvPicPr>
              <p:blipFill>
                <a:blip r:embed="rId29"/>
                <a:stretch>
                  <a:fillRect/>
                </a:stretch>
              </p:blipFill>
              <p:spPr>
                <a:xfrm>
                  <a:off x="2734184" y="425335"/>
                  <a:ext cx="216752" cy="632530"/>
                </a:xfrm>
                <a:prstGeom prst="rect">
                  <a:avLst/>
                </a:prstGeom>
              </p:spPr>
            </p:pic>
          </mc:Fallback>
        </mc:AlternateContent>
        <p:sp>
          <p:nvSpPr>
            <p:cNvPr id="36" name="Text Box 8">
              <a:extLst>
                <a:ext uri="{FF2B5EF4-FFF2-40B4-BE49-F238E27FC236}">
                  <a16:creationId xmlns:a16="http://schemas.microsoft.com/office/drawing/2014/main" id="{6090A583-17CF-AE4A-9718-8052C516F758}"/>
                </a:ext>
              </a:extLst>
            </p:cNvPr>
            <p:cNvSpPr txBox="1"/>
            <p:nvPr/>
          </p:nvSpPr>
          <p:spPr>
            <a:xfrm>
              <a:off x="157480" y="814705"/>
              <a:ext cx="1187450" cy="2540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Ventral Colon</a:t>
              </a:r>
            </a:p>
          </p:txBody>
        </p:sp>
      </p:grpSp>
      <p:grpSp>
        <p:nvGrpSpPr>
          <p:cNvPr id="37" name="Group 36">
            <a:extLst>
              <a:ext uri="{FF2B5EF4-FFF2-40B4-BE49-F238E27FC236}">
                <a16:creationId xmlns:a16="http://schemas.microsoft.com/office/drawing/2014/main" id="{323DBB3E-8205-6A4E-994E-DF460C87D45A}"/>
              </a:ext>
            </a:extLst>
          </p:cNvPr>
          <p:cNvGrpSpPr/>
          <p:nvPr/>
        </p:nvGrpSpPr>
        <p:grpSpPr>
          <a:xfrm>
            <a:off x="1087135" y="4246841"/>
            <a:ext cx="3399155" cy="1727835"/>
            <a:chOff x="0" y="0"/>
            <a:chExt cx="3399515" cy="1727835"/>
          </a:xfrm>
        </p:grpSpPr>
        <mc:AlternateContent xmlns:mc="http://schemas.openxmlformats.org/markup-compatibility/2006" xmlns:p14="http://schemas.microsoft.com/office/powerpoint/2010/main">
          <mc:Choice Requires="p14">
            <p:contentPart p14:bwMode="auto" r:id="rId30">
              <p14:nvContentPartPr>
                <p14:cNvPr id="38" name="Ink 37">
                  <a:extLst>
                    <a:ext uri="{FF2B5EF4-FFF2-40B4-BE49-F238E27FC236}">
                      <a16:creationId xmlns:a16="http://schemas.microsoft.com/office/drawing/2014/main" id="{12E4A1E6-8B8D-3E4E-9526-663B39465FB1}"/>
                    </a:ext>
                  </a:extLst>
                </p14:cNvPr>
                <p14:cNvContentPartPr/>
                <p14:nvPr/>
              </p14:nvContentPartPr>
              <p14:xfrm>
                <a:off x="82550" y="0"/>
                <a:ext cx="3249000" cy="388440"/>
              </p14:xfrm>
            </p:contentPart>
          </mc:Choice>
          <mc:Fallback xmlns="">
            <p:pic>
              <p:nvPicPr>
                <p:cNvPr id="38" name="Ink 37">
                  <a:extLst>
                    <a:ext uri="{FF2B5EF4-FFF2-40B4-BE49-F238E27FC236}">
                      <a16:creationId xmlns:a16="http://schemas.microsoft.com/office/drawing/2014/main" id="{12E4A1E6-8B8D-3E4E-9526-663B39465FB1}"/>
                    </a:ext>
                  </a:extLst>
                </p:cNvPr>
                <p:cNvPicPr/>
                <p:nvPr/>
              </p:nvPicPr>
              <p:blipFill>
                <a:blip r:embed="rId31"/>
                <a:stretch>
                  <a:fillRect/>
                </a:stretch>
              </p:blipFill>
              <p:spPr>
                <a:xfrm>
                  <a:off x="73549" y="-9000"/>
                  <a:ext cx="3266642"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81DF2FCC-9BA0-3842-A8C1-C44C4DEE03F7}"/>
                    </a:ext>
                  </a:extLst>
                </p14:cNvPr>
                <p14:cNvContentPartPr/>
                <p14:nvPr/>
              </p14:nvContentPartPr>
              <p14:xfrm>
                <a:off x="107315" y="1141095"/>
                <a:ext cx="3292200" cy="426960"/>
              </p14:xfrm>
            </p:contentPart>
          </mc:Choice>
          <mc:Fallback xmlns="">
            <p:pic>
              <p:nvPicPr>
                <p:cNvPr id="39" name="Ink 38">
                  <a:extLst>
                    <a:ext uri="{FF2B5EF4-FFF2-40B4-BE49-F238E27FC236}">
                      <a16:creationId xmlns:a16="http://schemas.microsoft.com/office/drawing/2014/main" id="{81DF2FCC-9BA0-3842-A8C1-C44C4DEE03F7}"/>
                    </a:ext>
                  </a:extLst>
                </p:cNvPr>
                <p:cNvPicPr/>
                <p:nvPr/>
              </p:nvPicPr>
              <p:blipFill>
                <a:blip r:embed="rId33"/>
                <a:stretch>
                  <a:fillRect/>
                </a:stretch>
              </p:blipFill>
              <p:spPr>
                <a:xfrm>
                  <a:off x="98315" y="1132095"/>
                  <a:ext cx="3309840" cy="444600"/>
                </a:xfrm>
                <a:prstGeom prst="rect">
                  <a:avLst/>
                </a:prstGeom>
              </p:spPr>
            </p:pic>
          </mc:Fallback>
        </mc:AlternateContent>
        <p:sp>
          <p:nvSpPr>
            <p:cNvPr id="40" name="Freeform 39">
              <a:extLst>
                <a:ext uri="{FF2B5EF4-FFF2-40B4-BE49-F238E27FC236}">
                  <a16:creationId xmlns:a16="http://schemas.microsoft.com/office/drawing/2014/main" id="{F9650EA3-53A2-A94F-A1F2-26873E1E0DC7}"/>
                </a:ext>
              </a:extLst>
            </p:cNvPr>
            <p:cNvSpPr/>
            <p:nvPr/>
          </p:nvSpPr>
          <p:spPr>
            <a:xfrm>
              <a:off x="476250" y="299085"/>
              <a:ext cx="800100" cy="778685"/>
            </a:xfrm>
            <a:custGeom>
              <a:avLst/>
              <a:gdLst>
                <a:gd name="connsiteX0" fmla="*/ 0 w 800100"/>
                <a:gd name="connsiteY0" fmla="*/ 0 h 778685"/>
                <a:gd name="connsiteX1" fmla="*/ 285750 w 800100"/>
                <a:gd name="connsiteY1" fmla="*/ 177800 h 778685"/>
                <a:gd name="connsiteX2" fmla="*/ 406400 w 800100"/>
                <a:gd name="connsiteY2" fmla="*/ 742950 h 778685"/>
                <a:gd name="connsiteX3" fmla="*/ 800100 w 800100"/>
                <a:gd name="connsiteY3" fmla="*/ 673100 h 778685"/>
              </a:gdLst>
              <a:ahLst/>
              <a:cxnLst>
                <a:cxn ang="0">
                  <a:pos x="connsiteX0" y="connsiteY0"/>
                </a:cxn>
                <a:cxn ang="0">
                  <a:pos x="connsiteX1" y="connsiteY1"/>
                </a:cxn>
                <a:cxn ang="0">
                  <a:pos x="connsiteX2" y="connsiteY2"/>
                </a:cxn>
                <a:cxn ang="0">
                  <a:pos x="connsiteX3" y="connsiteY3"/>
                </a:cxn>
              </a:cxnLst>
              <a:rect l="l" t="t" r="r" b="b"/>
              <a:pathLst>
                <a:path w="800100" h="778685">
                  <a:moveTo>
                    <a:pt x="0" y="0"/>
                  </a:moveTo>
                  <a:cubicBezTo>
                    <a:pt x="109008" y="26987"/>
                    <a:pt x="218017" y="53975"/>
                    <a:pt x="285750" y="177800"/>
                  </a:cubicBezTo>
                  <a:cubicBezTo>
                    <a:pt x="353483" y="301625"/>
                    <a:pt x="320675" y="660400"/>
                    <a:pt x="406400" y="742950"/>
                  </a:cubicBezTo>
                  <a:cubicBezTo>
                    <a:pt x="492125" y="825500"/>
                    <a:pt x="646112" y="749300"/>
                    <a:pt x="800100" y="673100"/>
                  </a:cubicBezTo>
                </a:path>
              </a:pathLst>
            </a:custGeom>
          </p:spPr>
          <p:style>
            <a:lnRef idx="3">
              <a:schemeClr val="accent3"/>
            </a:lnRef>
            <a:fillRef idx="0">
              <a:schemeClr val="accent3"/>
            </a:fillRef>
            <a:effectRef idx="2">
              <a:schemeClr val="accent3"/>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40">
              <a:extLst>
                <a:ext uri="{FF2B5EF4-FFF2-40B4-BE49-F238E27FC236}">
                  <a16:creationId xmlns:a16="http://schemas.microsoft.com/office/drawing/2014/main" id="{3893D607-C3D4-EF40-8832-1F2E83AA55E0}"/>
                </a:ext>
              </a:extLst>
            </p:cNvPr>
            <p:cNvSpPr/>
            <p:nvPr/>
          </p:nvSpPr>
          <p:spPr>
            <a:xfrm>
              <a:off x="1384300" y="413385"/>
              <a:ext cx="800100" cy="778685"/>
            </a:xfrm>
            <a:custGeom>
              <a:avLst/>
              <a:gdLst>
                <a:gd name="connsiteX0" fmla="*/ 0 w 800100"/>
                <a:gd name="connsiteY0" fmla="*/ 0 h 778685"/>
                <a:gd name="connsiteX1" fmla="*/ 285750 w 800100"/>
                <a:gd name="connsiteY1" fmla="*/ 177800 h 778685"/>
                <a:gd name="connsiteX2" fmla="*/ 406400 w 800100"/>
                <a:gd name="connsiteY2" fmla="*/ 742950 h 778685"/>
                <a:gd name="connsiteX3" fmla="*/ 800100 w 800100"/>
                <a:gd name="connsiteY3" fmla="*/ 673100 h 778685"/>
              </a:gdLst>
              <a:ahLst/>
              <a:cxnLst>
                <a:cxn ang="0">
                  <a:pos x="connsiteX0" y="connsiteY0"/>
                </a:cxn>
                <a:cxn ang="0">
                  <a:pos x="connsiteX1" y="connsiteY1"/>
                </a:cxn>
                <a:cxn ang="0">
                  <a:pos x="connsiteX2" y="connsiteY2"/>
                </a:cxn>
                <a:cxn ang="0">
                  <a:pos x="connsiteX3" y="connsiteY3"/>
                </a:cxn>
              </a:cxnLst>
              <a:rect l="l" t="t" r="r" b="b"/>
              <a:pathLst>
                <a:path w="800100" h="778685">
                  <a:moveTo>
                    <a:pt x="0" y="0"/>
                  </a:moveTo>
                  <a:cubicBezTo>
                    <a:pt x="109008" y="26987"/>
                    <a:pt x="218017" y="53975"/>
                    <a:pt x="285750" y="177800"/>
                  </a:cubicBezTo>
                  <a:cubicBezTo>
                    <a:pt x="353483" y="301625"/>
                    <a:pt x="320675" y="660400"/>
                    <a:pt x="406400" y="742950"/>
                  </a:cubicBezTo>
                  <a:cubicBezTo>
                    <a:pt x="492125" y="825500"/>
                    <a:pt x="646112" y="749300"/>
                    <a:pt x="800100" y="673100"/>
                  </a:cubicBezTo>
                </a:path>
              </a:pathLst>
            </a:custGeom>
          </p:spPr>
          <p:style>
            <a:lnRef idx="3">
              <a:schemeClr val="accent3"/>
            </a:lnRef>
            <a:fillRef idx="0">
              <a:schemeClr val="accent3"/>
            </a:fillRef>
            <a:effectRef idx="2">
              <a:schemeClr val="accent3"/>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41">
              <a:extLst>
                <a:ext uri="{FF2B5EF4-FFF2-40B4-BE49-F238E27FC236}">
                  <a16:creationId xmlns:a16="http://schemas.microsoft.com/office/drawing/2014/main" id="{54B8B786-9614-DC4D-AA7C-133A3B11A9FE}"/>
                </a:ext>
              </a:extLst>
            </p:cNvPr>
            <p:cNvSpPr/>
            <p:nvPr/>
          </p:nvSpPr>
          <p:spPr>
            <a:xfrm>
              <a:off x="2381250" y="572135"/>
              <a:ext cx="800100" cy="778685"/>
            </a:xfrm>
            <a:custGeom>
              <a:avLst/>
              <a:gdLst>
                <a:gd name="connsiteX0" fmla="*/ 0 w 800100"/>
                <a:gd name="connsiteY0" fmla="*/ 0 h 778685"/>
                <a:gd name="connsiteX1" fmla="*/ 285750 w 800100"/>
                <a:gd name="connsiteY1" fmla="*/ 177800 h 778685"/>
                <a:gd name="connsiteX2" fmla="*/ 406400 w 800100"/>
                <a:gd name="connsiteY2" fmla="*/ 742950 h 778685"/>
                <a:gd name="connsiteX3" fmla="*/ 800100 w 800100"/>
                <a:gd name="connsiteY3" fmla="*/ 673100 h 778685"/>
              </a:gdLst>
              <a:ahLst/>
              <a:cxnLst>
                <a:cxn ang="0">
                  <a:pos x="connsiteX0" y="connsiteY0"/>
                </a:cxn>
                <a:cxn ang="0">
                  <a:pos x="connsiteX1" y="connsiteY1"/>
                </a:cxn>
                <a:cxn ang="0">
                  <a:pos x="connsiteX2" y="connsiteY2"/>
                </a:cxn>
                <a:cxn ang="0">
                  <a:pos x="connsiteX3" y="connsiteY3"/>
                </a:cxn>
              </a:cxnLst>
              <a:rect l="l" t="t" r="r" b="b"/>
              <a:pathLst>
                <a:path w="800100" h="778685">
                  <a:moveTo>
                    <a:pt x="0" y="0"/>
                  </a:moveTo>
                  <a:cubicBezTo>
                    <a:pt x="109008" y="26987"/>
                    <a:pt x="218017" y="53975"/>
                    <a:pt x="285750" y="177800"/>
                  </a:cubicBezTo>
                  <a:cubicBezTo>
                    <a:pt x="353483" y="301625"/>
                    <a:pt x="320675" y="660400"/>
                    <a:pt x="406400" y="742950"/>
                  </a:cubicBezTo>
                  <a:cubicBezTo>
                    <a:pt x="492125" y="825500"/>
                    <a:pt x="646112" y="749300"/>
                    <a:pt x="800100" y="673100"/>
                  </a:cubicBezTo>
                </a:path>
              </a:pathLst>
            </a:custGeom>
          </p:spPr>
          <p:style>
            <a:lnRef idx="3">
              <a:schemeClr val="accent3"/>
            </a:lnRef>
            <a:fillRef idx="0">
              <a:schemeClr val="accent3"/>
            </a:fillRef>
            <a:effectRef idx="2">
              <a:schemeClr val="accent3"/>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Text Box 16">
              <a:extLst>
                <a:ext uri="{FF2B5EF4-FFF2-40B4-BE49-F238E27FC236}">
                  <a16:creationId xmlns:a16="http://schemas.microsoft.com/office/drawing/2014/main" id="{CE0CD851-F703-8B40-BDBA-492F974EC03D}"/>
                </a:ext>
              </a:extLst>
            </p:cNvPr>
            <p:cNvSpPr txBox="1"/>
            <p:nvPr/>
          </p:nvSpPr>
          <p:spPr>
            <a:xfrm>
              <a:off x="0" y="1359535"/>
              <a:ext cx="1555750" cy="3683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Right Dorsal Colon</a:t>
              </a:r>
            </a:p>
          </p:txBody>
        </p:sp>
      </p:grpSp>
      <p:grpSp>
        <p:nvGrpSpPr>
          <p:cNvPr id="44" name="Group 43">
            <a:extLst>
              <a:ext uri="{FF2B5EF4-FFF2-40B4-BE49-F238E27FC236}">
                <a16:creationId xmlns:a16="http://schemas.microsoft.com/office/drawing/2014/main" id="{99AD8442-B068-8A49-BB36-972BA0264BCC}"/>
              </a:ext>
            </a:extLst>
          </p:cNvPr>
          <p:cNvGrpSpPr/>
          <p:nvPr/>
        </p:nvGrpSpPr>
        <p:grpSpPr>
          <a:xfrm>
            <a:off x="531429" y="2260790"/>
            <a:ext cx="1378591" cy="1272539"/>
            <a:chOff x="0" y="0"/>
            <a:chExt cx="1379215" cy="1272935"/>
          </a:xfrm>
        </p:grpSpPr>
        <mc:AlternateContent xmlns:mc="http://schemas.openxmlformats.org/markup-compatibility/2006">
          <mc:Choice xmlns:p14="http://schemas.microsoft.com/office/powerpoint/2010/main" xmlns:aink="http://schemas.microsoft.com/office/drawing/2016/ink" xmlns="" Requires="p14 aink">
            <p:contentPart p14:bwMode="auto" r:id="rId34">
              <p14:nvContentPartPr>
                <p14:cNvPr id="45" name="Ink 44">
                  <a:extLst>
                    <a:ext uri="{FF2B5EF4-FFF2-40B4-BE49-F238E27FC236}">
                      <a16:creationId xmlns:a16="http://schemas.microsoft.com/office/drawing/2014/main" id="{932DCB93-AB0F-7342-8A30-6F2849FE2D1A}"/>
                    </a:ext>
                  </a:extLst>
                </p14:cNvPr>
                <p14:cNvContentPartPr/>
                <p14:nvPr/>
              </p14:nvContentPartPr>
              <p14:xfrm>
                <a:off x="543560" y="0"/>
                <a:ext cx="70560" cy="546480"/>
              </p14:xfrm>
            </p:contentPart>
          </mc:Choice>
          <mc:Fallback>
            <p:pic>
              <p:nvPicPr>
                <p:cNvPr id="45" name="Ink 44">
                  <a:extLst>
                    <a:ext uri="{FF2B5EF4-FFF2-40B4-BE49-F238E27FC236}">
                      <a16:creationId xmlns:a16="http://schemas.microsoft.com/office/drawing/2014/main" id="{932DCB93-AB0F-7342-8A30-6F2849FE2D1A}"/>
                    </a:ext>
                  </a:extLst>
                </p:cNvPr>
                <p:cNvPicPr/>
                <p:nvPr/>
              </p:nvPicPr>
              <p:blipFill>
                <a:blip r:embed="rId35"/>
                <a:stretch>
                  <a:fillRect/>
                </a:stretch>
              </p:blipFill>
              <p:spPr>
                <a:xfrm>
                  <a:off x="534560" y="-9000"/>
                  <a:ext cx="88200" cy="564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6">
              <p14:nvContentPartPr>
                <p14:cNvPr id="46" name="Ink 45">
                  <a:extLst>
                    <a:ext uri="{FF2B5EF4-FFF2-40B4-BE49-F238E27FC236}">
                      <a16:creationId xmlns:a16="http://schemas.microsoft.com/office/drawing/2014/main" id="{DB5B0A03-4EC6-5744-A2AD-B464C99FF5ED}"/>
                    </a:ext>
                  </a:extLst>
                </p14:cNvPr>
                <p14:cNvContentPartPr/>
                <p14:nvPr/>
              </p14:nvContentPartPr>
              <p14:xfrm>
                <a:off x="645160" y="17145"/>
                <a:ext cx="110880" cy="532080"/>
              </p14:xfrm>
            </p:contentPart>
          </mc:Choice>
          <mc:Fallback>
            <p:pic>
              <p:nvPicPr>
                <p:cNvPr id="46" name="Ink 45">
                  <a:extLst>
                    <a:ext uri="{FF2B5EF4-FFF2-40B4-BE49-F238E27FC236}">
                      <a16:creationId xmlns:a16="http://schemas.microsoft.com/office/drawing/2014/main" id="{DB5B0A03-4EC6-5744-A2AD-B464C99FF5ED}"/>
                    </a:ext>
                  </a:extLst>
                </p:cNvPr>
                <p:cNvPicPr/>
                <p:nvPr/>
              </p:nvPicPr>
              <p:blipFill>
                <a:blip r:embed="rId37"/>
                <a:stretch>
                  <a:fillRect/>
                </a:stretch>
              </p:blipFill>
              <p:spPr>
                <a:xfrm>
                  <a:off x="636160" y="8139"/>
                  <a:ext cx="128520" cy="549732"/>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8">
              <p14:nvContentPartPr>
                <p14:cNvPr id="47" name="Ink 46">
                  <a:extLst>
                    <a:ext uri="{FF2B5EF4-FFF2-40B4-BE49-F238E27FC236}">
                      <a16:creationId xmlns:a16="http://schemas.microsoft.com/office/drawing/2014/main" id="{F21CCC9F-2620-7544-96DB-A57084F92557}"/>
                    </a:ext>
                  </a:extLst>
                </p14:cNvPr>
                <p14:cNvContentPartPr/>
                <p14:nvPr/>
              </p14:nvContentPartPr>
              <p14:xfrm>
                <a:off x="305435" y="107315"/>
                <a:ext cx="274680" cy="461520"/>
              </p14:xfrm>
            </p:contentPart>
          </mc:Choice>
          <mc:Fallback>
            <p:pic>
              <p:nvPicPr>
                <p:cNvPr id="47" name="Ink 46">
                  <a:extLst>
                    <a:ext uri="{FF2B5EF4-FFF2-40B4-BE49-F238E27FC236}">
                      <a16:creationId xmlns:a16="http://schemas.microsoft.com/office/drawing/2014/main" id="{F21CCC9F-2620-7544-96DB-A57084F92557}"/>
                    </a:ext>
                  </a:extLst>
                </p:cNvPr>
                <p:cNvPicPr/>
                <p:nvPr/>
              </p:nvPicPr>
              <p:blipFill>
                <a:blip r:embed="rId39"/>
                <a:stretch>
                  <a:fillRect/>
                </a:stretch>
              </p:blipFill>
              <p:spPr>
                <a:xfrm>
                  <a:off x="296435" y="98322"/>
                  <a:ext cx="292320" cy="479146"/>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0">
              <p14:nvContentPartPr>
                <p14:cNvPr id="48" name="Ink 47">
                  <a:extLst>
                    <a:ext uri="{FF2B5EF4-FFF2-40B4-BE49-F238E27FC236}">
                      <a16:creationId xmlns:a16="http://schemas.microsoft.com/office/drawing/2014/main" id="{2CDD1901-559C-A24F-B0E0-89119719A4C3}"/>
                    </a:ext>
                  </a:extLst>
                </p14:cNvPr>
                <p14:cNvContentPartPr/>
                <p14:nvPr/>
              </p14:nvContentPartPr>
              <p14:xfrm>
                <a:off x="196850" y="240030"/>
                <a:ext cx="347400" cy="360720"/>
              </p14:xfrm>
            </p:contentPart>
          </mc:Choice>
          <mc:Fallback>
            <p:pic>
              <p:nvPicPr>
                <p:cNvPr id="48" name="Ink 47">
                  <a:extLst>
                    <a:ext uri="{FF2B5EF4-FFF2-40B4-BE49-F238E27FC236}">
                      <a16:creationId xmlns:a16="http://schemas.microsoft.com/office/drawing/2014/main" id="{2CDD1901-559C-A24F-B0E0-89119719A4C3}"/>
                    </a:ext>
                  </a:extLst>
                </p:cNvPr>
                <p:cNvPicPr/>
                <p:nvPr/>
              </p:nvPicPr>
              <p:blipFill>
                <a:blip r:embed="rId41"/>
                <a:stretch>
                  <a:fillRect/>
                </a:stretch>
              </p:blipFill>
              <p:spPr>
                <a:xfrm>
                  <a:off x="187850" y="231030"/>
                  <a:ext cx="365040" cy="378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2">
              <p14:nvContentPartPr>
                <p14:cNvPr id="49" name="Ink 48">
                  <a:extLst>
                    <a:ext uri="{FF2B5EF4-FFF2-40B4-BE49-F238E27FC236}">
                      <a16:creationId xmlns:a16="http://schemas.microsoft.com/office/drawing/2014/main" id="{03E9A67E-6266-9649-AD0E-183FCE5C66E9}"/>
                    </a:ext>
                  </a:extLst>
                </p14:cNvPr>
                <p14:cNvContentPartPr/>
                <p14:nvPr/>
              </p14:nvContentPartPr>
              <p14:xfrm>
                <a:off x="53340" y="523240"/>
                <a:ext cx="451440" cy="196920"/>
              </p14:xfrm>
            </p:contentPart>
          </mc:Choice>
          <mc:Fallback>
            <p:pic>
              <p:nvPicPr>
                <p:cNvPr id="49" name="Ink 48">
                  <a:extLst>
                    <a:ext uri="{FF2B5EF4-FFF2-40B4-BE49-F238E27FC236}">
                      <a16:creationId xmlns:a16="http://schemas.microsoft.com/office/drawing/2014/main" id="{03E9A67E-6266-9649-AD0E-183FCE5C66E9}"/>
                    </a:ext>
                  </a:extLst>
                </p:cNvPr>
                <p:cNvPicPr/>
                <p:nvPr/>
              </p:nvPicPr>
              <p:blipFill>
                <a:blip r:embed="rId43"/>
                <a:stretch>
                  <a:fillRect/>
                </a:stretch>
              </p:blipFill>
              <p:spPr>
                <a:xfrm>
                  <a:off x="44340" y="514240"/>
                  <a:ext cx="469080" cy="214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4">
              <p14:nvContentPartPr>
                <p14:cNvPr id="50" name="Ink 49">
                  <a:extLst>
                    <a:ext uri="{FF2B5EF4-FFF2-40B4-BE49-F238E27FC236}">
                      <a16:creationId xmlns:a16="http://schemas.microsoft.com/office/drawing/2014/main" id="{32E2556D-B5A3-934B-AFEE-F2606912F6E6}"/>
                    </a:ext>
                  </a:extLst>
                </p14:cNvPr>
                <p14:cNvContentPartPr/>
                <p14:nvPr/>
              </p14:nvContentPartPr>
              <p14:xfrm>
                <a:off x="259715" y="706755"/>
                <a:ext cx="322920" cy="327240"/>
              </p14:xfrm>
            </p:contentPart>
          </mc:Choice>
          <mc:Fallback>
            <p:pic>
              <p:nvPicPr>
                <p:cNvPr id="50" name="Ink 49">
                  <a:extLst>
                    <a:ext uri="{FF2B5EF4-FFF2-40B4-BE49-F238E27FC236}">
                      <a16:creationId xmlns:a16="http://schemas.microsoft.com/office/drawing/2014/main" id="{32E2556D-B5A3-934B-AFEE-F2606912F6E6}"/>
                    </a:ext>
                  </a:extLst>
                </p:cNvPr>
                <p:cNvPicPr/>
                <p:nvPr/>
              </p:nvPicPr>
              <p:blipFill>
                <a:blip r:embed="rId45"/>
                <a:stretch>
                  <a:fillRect/>
                </a:stretch>
              </p:blipFill>
              <p:spPr>
                <a:xfrm>
                  <a:off x="250725" y="697755"/>
                  <a:ext cx="340540" cy="344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6">
              <p14:nvContentPartPr>
                <p14:cNvPr id="51" name="Ink 50">
                  <a:extLst>
                    <a:ext uri="{FF2B5EF4-FFF2-40B4-BE49-F238E27FC236}">
                      <a16:creationId xmlns:a16="http://schemas.microsoft.com/office/drawing/2014/main" id="{ECE51AA0-C72F-6E43-8199-DD3534345108}"/>
                    </a:ext>
                  </a:extLst>
                </p14:cNvPr>
                <p14:cNvContentPartPr/>
                <p14:nvPr/>
              </p14:nvContentPartPr>
              <p14:xfrm>
                <a:off x="341630" y="788670"/>
                <a:ext cx="267120" cy="310320"/>
              </p14:xfrm>
            </p:contentPart>
          </mc:Choice>
          <mc:Fallback>
            <p:pic>
              <p:nvPicPr>
                <p:cNvPr id="51" name="Ink 50">
                  <a:extLst>
                    <a:ext uri="{FF2B5EF4-FFF2-40B4-BE49-F238E27FC236}">
                      <a16:creationId xmlns:a16="http://schemas.microsoft.com/office/drawing/2014/main" id="{ECE51AA0-C72F-6E43-8199-DD3534345108}"/>
                    </a:ext>
                  </a:extLst>
                </p:cNvPr>
                <p:cNvPicPr/>
                <p:nvPr/>
              </p:nvPicPr>
              <p:blipFill>
                <a:blip r:embed="rId47"/>
                <a:stretch>
                  <a:fillRect/>
                </a:stretch>
              </p:blipFill>
              <p:spPr>
                <a:xfrm>
                  <a:off x="332630" y="779670"/>
                  <a:ext cx="284760" cy="327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8">
              <p14:nvContentPartPr>
                <p14:cNvPr id="52" name="Ink 51">
                  <a:extLst>
                    <a:ext uri="{FF2B5EF4-FFF2-40B4-BE49-F238E27FC236}">
                      <a16:creationId xmlns:a16="http://schemas.microsoft.com/office/drawing/2014/main" id="{244DF73D-B283-5C43-99CE-1A36E9D63C78}"/>
                    </a:ext>
                  </a:extLst>
                </p14:cNvPr>
                <p14:cNvContentPartPr/>
                <p14:nvPr/>
              </p14:nvContentPartPr>
              <p14:xfrm>
                <a:off x="0" y="683895"/>
                <a:ext cx="471600" cy="54720"/>
              </p14:xfrm>
            </p:contentPart>
          </mc:Choice>
          <mc:Fallback>
            <p:pic>
              <p:nvPicPr>
                <p:cNvPr id="52" name="Ink 51">
                  <a:extLst>
                    <a:ext uri="{FF2B5EF4-FFF2-40B4-BE49-F238E27FC236}">
                      <a16:creationId xmlns:a16="http://schemas.microsoft.com/office/drawing/2014/main" id="{244DF73D-B283-5C43-99CE-1A36E9D63C78}"/>
                    </a:ext>
                  </a:extLst>
                </p:cNvPr>
                <p:cNvPicPr/>
                <p:nvPr/>
              </p:nvPicPr>
              <p:blipFill>
                <a:blip r:embed="rId49"/>
                <a:stretch>
                  <a:fillRect/>
                </a:stretch>
              </p:blipFill>
              <p:spPr>
                <a:xfrm>
                  <a:off x="-9000" y="674895"/>
                  <a:ext cx="489240" cy="72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0">
              <p14:nvContentPartPr>
                <p14:cNvPr id="53" name="Ink 52">
                  <a:extLst>
                    <a:ext uri="{FF2B5EF4-FFF2-40B4-BE49-F238E27FC236}">
                      <a16:creationId xmlns:a16="http://schemas.microsoft.com/office/drawing/2014/main" id="{344062DC-9CAC-794F-89E3-091E6D29EB78}"/>
                    </a:ext>
                  </a:extLst>
                </p14:cNvPr>
                <p14:cNvContentPartPr/>
                <p14:nvPr/>
              </p14:nvContentPartPr>
              <p14:xfrm>
                <a:off x="573405" y="739775"/>
                <a:ext cx="80280" cy="533160"/>
              </p14:xfrm>
            </p:contentPart>
          </mc:Choice>
          <mc:Fallback>
            <p:pic>
              <p:nvPicPr>
                <p:cNvPr id="53" name="Ink 52">
                  <a:extLst>
                    <a:ext uri="{FF2B5EF4-FFF2-40B4-BE49-F238E27FC236}">
                      <a16:creationId xmlns:a16="http://schemas.microsoft.com/office/drawing/2014/main" id="{344062DC-9CAC-794F-89E3-091E6D29EB78}"/>
                    </a:ext>
                  </a:extLst>
                </p:cNvPr>
                <p:cNvPicPr/>
                <p:nvPr/>
              </p:nvPicPr>
              <p:blipFill>
                <a:blip r:embed="rId51"/>
                <a:stretch>
                  <a:fillRect/>
                </a:stretch>
              </p:blipFill>
              <p:spPr>
                <a:xfrm>
                  <a:off x="564405" y="730775"/>
                  <a:ext cx="97920" cy="55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2">
              <p14:nvContentPartPr>
                <p14:cNvPr id="54" name="Ink 53">
                  <a:extLst>
                    <a:ext uri="{FF2B5EF4-FFF2-40B4-BE49-F238E27FC236}">
                      <a16:creationId xmlns:a16="http://schemas.microsoft.com/office/drawing/2014/main" id="{A0CDD8DB-0363-E341-903D-3F3F6092988D}"/>
                    </a:ext>
                  </a:extLst>
                </p14:cNvPr>
                <p14:cNvContentPartPr/>
                <p14:nvPr/>
              </p14:nvContentPartPr>
              <p14:xfrm>
                <a:off x="668020" y="700405"/>
                <a:ext cx="94680" cy="531000"/>
              </p14:xfrm>
            </p:contentPart>
          </mc:Choice>
          <mc:Fallback>
            <p:pic>
              <p:nvPicPr>
                <p:cNvPr id="54" name="Ink 53">
                  <a:extLst>
                    <a:ext uri="{FF2B5EF4-FFF2-40B4-BE49-F238E27FC236}">
                      <a16:creationId xmlns:a16="http://schemas.microsoft.com/office/drawing/2014/main" id="{A0CDD8DB-0363-E341-903D-3F3F6092988D}"/>
                    </a:ext>
                  </a:extLst>
                </p:cNvPr>
                <p:cNvPicPr/>
                <p:nvPr/>
              </p:nvPicPr>
              <p:blipFill>
                <a:blip r:embed="rId53"/>
                <a:stretch>
                  <a:fillRect/>
                </a:stretch>
              </p:blipFill>
              <p:spPr>
                <a:xfrm>
                  <a:off x="659020" y="691405"/>
                  <a:ext cx="112320" cy="548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4">
              <p14:nvContentPartPr>
                <p14:cNvPr id="55" name="Ink 54">
                  <a:extLst>
                    <a:ext uri="{FF2B5EF4-FFF2-40B4-BE49-F238E27FC236}">
                      <a16:creationId xmlns:a16="http://schemas.microsoft.com/office/drawing/2014/main" id="{35BCE782-529D-164C-9005-2883E4FE820C}"/>
                    </a:ext>
                  </a:extLst>
                </p14:cNvPr>
                <p14:cNvContentPartPr/>
                <p14:nvPr/>
              </p14:nvContentPartPr>
              <p14:xfrm>
                <a:off x="720090" y="47625"/>
                <a:ext cx="213480" cy="498960"/>
              </p14:xfrm>
            </p:contentPart>
          </mc:Choice>
          <mc:Fallback>
            <p:pic>
              <p:nvPicPr>
                <p:cNvPr id="55" name="Ink 54">
                  <a:extLst>
                    <a:ext uri="{FF2B5EF4-FFF2-40B4-BE49-F238E27FC236}">
                      <a16:creationId xmlns:a16="http://schemas.microsoft.com/office/drawing/2014/main" id="{35BCE782-529D-164C-9005-2883E4FE820C}"/>
                    </a:ext>
                  </a:extLst>
                </p:cNvPr>
                <p:cNvPicPr/>
                <p:nvPr/>
              </p:nvPicPr>
              <p:blipFill>
                <a:blip r:embed="rId55"/>
                <a:stretch>
                  <a:fillRect/>
                </a:stretch>
              </p:blipFill>
              <p:spPr>
                <a:xfrm>
                  <a:off x="711075" y="38625"/>
                  <a:ext cx="231150" cy="516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6">
              <p14:nvContentPartPr>
                <p14:cNvPr id="56" name="Ink 55">
                  <a:extLst>
                    <a:ext uri="{FF2B5EF4-FFF2-40B4-BE49-F238E27FC236}">
                      <a16:creationId xmlns:a16="http://schemas.microsoft.com/office/drawing/2014/main" id="{211E0CB8-5F45-5F41-AF5A-46D92C021707}"/>
                    </a:ext>
                  </a:extLst>
                </p14:cNvPr>
                <p14:cNvContentPartPr/>
                <p14:nvPr/>
              </p14:nvContentPartPr>
              <p14:xfrm>
                <a:off x="741045" y="162560"/>
                <a:ext cx="439560" cy="451800"/>
              </p14:xfrm>
            </p:contentPart>
          </mc:Choice>
          <mc:Fallback>
            <p:pic>
              <p:nvPicPr>
                <p:cNvPr id="56" name="Ink 55">
                  <a:extLst>
                    <a:ext uri="{FF2B5EF4-FFF2-40B4-BE49-F238E27FC236}">
                      <a16:creationId xmlns:a16="http://schemas.microsoft.com/office/drawing/2014/main" id="{211E0CB8-5F45-5F41-AF5A-46D92C021707}"/>
                    </a:ext>
                  </a:extLst>
                </p:cNvPr>
                <p:cNvPicPr/>
                <p:nvPr/>
              </p:nvPicPr>
              <p:blipFill>
                <a:blip r:embed="rId57"/>
                <a:stretch>
                  <a:fillRect/>
                </a:stretch>
              </p:blipFill>
              <p:spPr>
                <a:xfrm>
                  <a:off x="732045" y="153560"/>
                  <a:ext cx="457200" cy="469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8">
              <p14:nvContentPartPr>
                <p14:cNvPr id="57" name="Ink 56">
                  <a:extLst>
                    <a:ext uri="{FF2B5EF4-FFF2-40B4-BE49-F238E27FC236}">
                      <a16:creationId xmlns:a16="http://schemas.microsoft.com/office/drawing/2014/main" id="{C446C193-2016-0240-8A6C-96EE5DCC8BE0}"/>
                    </a:ext>
                  </a:extLst>
                </p14:cNvPr>
                <p14:cNvContentPartPr/>
                <p14:nvPr/>
              </p14:nvContentPartPr>
              <p14:xfrm>
                <a:off x="744220" y="353060"/>
                <a:ext cx="551520" cy="241920"/>
              </p14:xfrm>
            </p:contentPart>
          </mc:Choice>
          <mc:Fallback>
            <p:pic>
              <p:nvPicPr>
                <p:cNvPr id="57" name="Ink 56">
                  <a:extLst>
                    <a:ext uri="{FF2B5EF4-FFF2-40B4-BE49-F238E27FC236}">
                      <a16:creationId xmlns:a16="http://schemas.microsoft.com/office/drawing/2014/main" id="{C446C193-2016-0240-8A6C-96EE5DCC8BE0}"/>
                    </a:ext>
                  </a:extLst>
                </p:cNvPr>
                <p:cNvPicPr/>
                <p:nvPr/>
              </p:nvPicPr>
              <p:blipFill>
                <a:blip r:embed="rId59"/>
                <a:stretch>
                  <a:fillRect/>
                </a:stretch>
              </p:blipFill>
              <p:spPr>
                <a:xfrm>
                  <a:off x="735220" y="344073"/>
                  <a:ext cx="569160" cy="25953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0">
              <p14:nvContentPartPr>
                <p14:cNvPr id="58" name="Ink 57">
                  <a:extLst>
                    <a:ext uri="{FF2B5EF4-FFF2-40B4-BE49-F238E27FC236}">
                      <a16:creationId xmlns:a16="http://schemas.microsoft.com/office/drawing/2014/main" id="{74D9BB2F-E77C-5947-AC09-C3B2C8E4F3C1}"/>
                    </a:ext>
                  </a:extLst>
                </p14:cNvPr>
                <p14:cNvContentPartPr/>
                <p14:nvPr/>
              </p14:nvContentPartPr>
              <p14:xfrm>
                <a:off x="749935" y="616585"/>
                <a:ext cx="629280" cy="58680"/>
              </p14:xfrm>
            </p:contentPart>
          </mc:Choice>
          <mc:Fallback>
            <p:pic>
              <p:nvPicPr>
                <p:cNvPr id="58" name="Ink 57">
                  <a:extLst>
                    <a:ext uri="{FF2B5EF4-FFF2-40B4-BE49-F238E27FC236}">
                      <a16:creationId xmlns:a16="http://schemas.microsoft.com/office/drawing/2014/main" id="{74D9BB2F-E77C-5947-AC09-C3B2C8E4F3C1}"/>
                    </a:ext>
                  </a:extLst>
                </p:cNvPr>
                <p:cNvPicPr/>
                <p:nvPr/>
              </p:nvPicPr>
              <p:blipFill>
                <a:blip r:embed="rId61"/>
                <a:stretch>
                  <a:fillRect/>
                </a:stretch>
              </p:blipFill>
              <p:spPr>
                <a:xfrm>
                  <a:off x="740935" y="607585"/>
                  <a:ext cx="646920" cy="7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2">
              <p14:nvContentPartPr>
                <p14:cNvPr id="59" name="Ink 58">
                  <a:extLst>
                    <a:ext uri="{FF2B5EF4-FFF2-40B4-BE49-F238E27FC236}">
                      <a16:creationId xmlns:a16="http://schemas.microsoft.com/office/drawing/2014/main" id="{FD1B00EC-569B-8643-B815-1F93540B7138}"/>
                    </a:ext>
                  </a:extLst>
                </p14:cNvPr>
                <p14:cNvContentPartPr/>
                <p14:nvPr/>
              </p14:nvContentPartPr>
              <p14:xfrm>
                <a:off x="730885" y="700405"/>
                <a:ext cx="522720" cy="144000"/>
              </p14:xfrm>
            </p:contentPart>
          </mc:Choice>
          <mc:Fallback>
            <p:pic>
              <p:nvPicPr>
                <p:cNvPr id="59" name="Ink 58">
                  <a:extLst>
                    <a:ext uri="{FF2B5EF4-FFF2-40B4-BE49-F238E27FC236}">
                      <a16:creationId xmlns:a16="http://schemas.microsoft.com/office/drawing/2014/main" id="{FD1B00EC-569B-8643-B815-1F93540B7138}"/>
                    </a:ext>
                  </a:extLst>
                </p:cNvPr>
                <p:cNvPicPr/>
                <p:nvPr/>
              </p:nvPicPr>
              <p:blipFill>
                <a:blip r:embed="rId63"/>
                <a:stretch>
                  <a:fillRect/>
                </a:stretch>
              </p:blipFill>
              <p:spPr>
                <a:xfrm>
                  <a:off x="721879" y="691405"/>
                  <a:ext cx="540372" cy="161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4">
              <p14:nvContentPartPr>
                <p14:cNvPr id="60" name="Ink 59">
                  <a:extLst>
                    <a:ext uri="{FF2B5EF4-FFF2-40B4-BE49-F238E27FC236}">
                      <a16:creationId xmlns:a16="http://schemas.microsoft.com/office/drawing/2014/main" id="{566AF242-BB31-C246-AF77-1C8A91CF8530}"/>
                    </a:ext>
                  </a:extLst>
                </p14:cNvPr>
                <p14:cNvContentPartPr/>
                <p14:nvPr/>
              </p14:nvContentPartPr>
              <p14:xfrm>
                <a:off x="697230" y="791210"/>
                <a:ext cx="325440" cy="316080"/>
              </p14:xfrm>
            </p:contentPart>
          </mc:Choice>
          <mc:Fallback>
            <p:pic>
              <p:nvPicPr>
                <p:cNvPr id="60" name="Ink 59">
                  <a:extLst>
                    <a:ext uri="{FF2B5EF4-FFF2-40B4-BE49-F238E27FC236}">
                      <a16:creationId xmlns:a16="http://schemas.microsoft.com/office/drawing/2014/main" id="{566AF242-BB31-C246-AF77-1C8A91CF8530}"/>
                    </a:ext>
                  </a:extLst>
                </p:cNvPr>
                <p:cNvPicPr/>
                <p:nvPr/>
              </p:nvPicPr>
              <p:blipFill>
                <a:blip r:embed="rId65"/>
                <a:stretch>
                  <a:fillRect/>
                </a:stretch>
              </p:blipFill>
              <p:spPr>
                <a:xfrm>
                  <a:off x="688220" y="782200"/>
                  <a:ext cx="343100" cy="3337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6">
              <p14:nvContentPartPr>
                <p14:cNvPr id="61" name="Ink 60">
                  <a:extLst>
                    <a:ext uri="{FF2B5EF4-FFF2-40B4-BE49-F238E27FC236}">
                      <a16:creationId xmlns:a16="http://schemas.microsoft.com/office/drawing/2014/main" id="{F4EC3268-5A66-8A45-900A-B602A36265F8}"/>
                    </a:ext>
                  </a:extLst>
                </p14:cNvPr>
                <p14:cNvContentPartPr/>
                <p14:nvPr/>
              </p14:nvContentPartPr>
              <p14:xfrm>
                <a:off x="48895" y="352425"/>
                <a:ext cx="450360" cy="283320"/>
              </p14:xfrm>
            </p:contentPart>
          </mc:Choice>
          <mc:Fallback>
            <p:pic>
              <p:nvPicPr>
                <p:cNvPr id="61" name="Ink 60">
                  <a:extLst>
                    <a:ext uri="{FF2B5EF4-FFF2-40B4-BE49-F238E27FC236}">
                      <a16:creationId xmlns:a16="http://schemas.microsoft.com/office/drawing/2014/main" id="{F4EC3268-5A66-8A45-900A-B602A36265F8}"/>
                    </a:ext>
                  </a:extLst>
                </p:cNvPr>
                <p:cNvPicPr/>
                <p:nvPr/>
              </p:nvPicPr>
              <p:blipFill>
                <a:blip r:embed="rId67"/>
                <a:stretch>
                  <a:fillRect/>
                </a:stretch>
              </p:blipFill>
              <p:spPr>
                <a:xfrm>
                  <a:off x="39895" y="343425"/>
                  <a:ext cx="468000" cy="30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8">
              <p14:nvContentPartPr>
                <p14:cNvPr id="62" name="Ink 61">
                  <a:extLst>
                    <a:ext uri="{FF2B5EF4-FFF2-40B4-BE49-F238E27FC236}">
                      <a16:creationId xmlns:a16="http://schemas.microsoft.com/office/drawing/2014/main" id="{33970C67-9C18-F049-9401-7E562F3DAF9B}"/>
                    </a:ext>
                  </a:extLst>
                </p14:cNvPr>
                <p14:cNvContentPartPr/>
                <p14:nvPr/>
              </p14:nvContentPartPr>
              <p14:xfrm>
                <a:off x="340360" y="199390"/>
                <a:ext cx="213480" cy="352800"/>
              </p14:xfrm>
            </p:contentPart>
          </mc:Choice>
          <mc:Fallback>
            <p:pic>
              <p:nvPicPr>
                <p:cNvPr id="62" name="Ink 61">
                  <a:extLst>
                    <a:ext uri="{FF2B5EF4-FFF2-40B4-BE49-F238E27FC236}">
                      <a16:creationId xmlns:a16="http://schemas.microsoft.com/office/drawing/2014/main" id="{33970C67-9C18-F049-9401-7E562F3DAF9B}"/>
                    </a:ext>
                  </a:extLst>
                </p:cNvPr>
                <p:cNvPicPr/>
                <p:nvPr/>
              </p:nvPicPr>
              <p:blipFill>
                <a:blip r:embed="rId69"/>
                <a:stretch>
                  <a:fillRect/>
                </a:stretch>
              </p:blipFill>
              <p:spPr>
                <a:xfrm>
                  <a:off x="331360" y="190390"/>
                  <a:ext cx="231120" cy="370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70">
              <p14:nvContentPartPr>
                <p14:cNvPr id="63" name="Ink 62">
                  <a:extLst>
                    <a:ext uri="{FF2B5EF4-FFF2-40B4-BE49-F238E27FC236}">
                      <a16:creationId xmlns:a16="http://schemas.microsoft.com/office/drawing/2014/main" id="{3CB38E93-4814-8D43-B227-52270EA569FF}"/>
                    </a:ext>
                  </a:extLst>
                </p14:cNvPr>
                <p14:cNvContentPartPr/>
                <p14:nvPr/>
              </p14:nvContentPartPr>
              <p14:xfrm>
                <a:off x="550545" y="549275"/>
                <a:ext cx="207720" cy="153360"/>
              </p14:xfrm>
            </p:contentPart>
          </mc:Choice>
          <mc:Fallback>
            <p:pic>
              <p:nvPicPr>
                <p:cNvPr id="63" name="Ink 62">
                  <a:extLst>
                    <a:ext uri="{FF2B5EF4-FFF2-40B4-BE49-F238E27FC236}">
                      <a16:creationId xmlns:a16="http://schemas.microsoft.com/office/drawing/2014/main" id="{3CB38E93-4814-8D43-B227-52270EA569FF}"/>
                    </a:ext>
                  </a:extLst>
                </p:cNvPr>
                <p:cNvPicPr/>
                <p:nvPr/>
              </p:nvPicPr>
              <p:blipFill>
                <a:blip r:embed="rId71"/>
                <a:stretch>
                  <a:fillRect/>
                </a:stretch>
              </p:blipFill>
              <p:spPr>
                <a:xfrm>
                  <a:off x="541545" y="540275"/>
                  <a:ext cx="225360" cy="171000"/>
                </a:xfrm>
                <a:prstGeom prst="rect">
                  <a:avLst/>
                </a:prstGeom>
              </p:spPr>
            </p:pic>
          </mc:Fallback>
        </mc:AlternateContent>
        <p:sp>
          <p:nvSpPr>
            <p:cNvPr id="64" name="Freeform 63">
              <a:extLst>
                <a:ext uri="{FF2B5EF4-FFF2-40B4-BE49-F238E27FC236}">
                  <a16:creationId xmlns:a16="http://schemas.microsoft.com/office/drawing/2014/main" id="{1773EF6B-C0B6-E64F-86FA-E6EF4573FB1D}"/>
                </a:ext>
              </a:extLst>
            </p:cNvPr>
            <p:cNvSpPr/>
            <p:nvPr/>
          </p:nvSpPr>
          <p:spPr>
            <a:xfrm>
              <a:off x="641985" y="671830"/>
              <a:ext cx="561606" cy="397977"/>
            </a:xfrm>
            <a:custGeom>
              <a:avLst/>
              <a:gdLst>
                <a:gd name="connsiteX0" fmla="*/ 0 w 561606"/>
                <a:gd name="connsiteY0" fmla="*/ 0 h 397977"/>
                <a:gd name="connsiteX1" fmla="*/ 107950 w 561606"/>
                <a:gd name="connsiteY1" fmla="*/ 222250 h 397977"/>
                <a:gd name="connsiteX2" fmla="*/ 368300 w 561606"/>
                <a:gd name="connsiteY2" fmla="*/ 127000 h 397977"/>
                <a:gd name="connsiteX3" fmla="*/ 546100 w 561606"/>
                <a:gd name="connsiteY3" fmla="*/ 349250 h 397977"/>
                <a:gd name="connsiteX4" fmla="*/ 552450 w 561606"/>
                <a:gd name="connsiteY4" fmla="*/ 393700 h 397977"/>
                <a:gd name="connsiteX5" fmla="*/ 546100 w 561606"/>
                <a:gd name="connsiteY5" fmla="*/ 393700 h 3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6" h="397977">
                  <a:moveTo>
                    <a:pt x="0" y="0"/>
                  </a:moveTo>
                  <a:cubicBezTo>
                    <a:pt x="23283" y="100541"/>
                    <a:pt x="46567" y="201083"/>
                    <a:pt x="107950" y="222250"/>
                  </a:cubicBezTo>
                  <a:cubicBezTo>
                    <a:pt x="169333" y="243417"/>
                    <a:pt x="295275" y="105833"/>
                    <a:pt x="368300" y="127000"/>
                  </a:cubicBezTo>
                  <a:cubicBezTo>
                    <a:pt x="441325" y="148167"/>
                    <a:pt x="515408" y="304800"/>
                    <a:pt x="546100" y="349250"/>
                  </a:cubicBezTo>
                  <a:cubicBezTo>
                    <a:pt x="576792" y="393700"/>
                    <a:pt x="552450" y="386292"/>
                    <a:pt x="552450" y="393700"/>
                  </a:cubicBezTo>
                  <a:cubicBezTo>
                    <a:pt x="552450" y="401108"/>
                    <a:pt x="549275" y="397404"/>
                    <a:pt x="546100" y="393700"/>
                  </a:cubicBezTo>
                </a:path>
              </a:pathLst>
            </a:cu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5" name="Right Arrow 64">
            <a:extLst>
              <a:ext uri="{FF2B5EF4-FFF2-40B4-BE49-F238E27FC236}">
                <a16:creationId xmlns:a16="http://schemas.microsoft.com/office/drawing/2014/main" id="{E1588667-406D-974E-B4AC-7D5E2D21EAE6}"/>
              </a:ext>
            </a:extLst>
          </p:cNvPr>
          <p:cNvSpPr/>
          <p:nvPr/>
        </p:nvSpPr>
        <p:spPr>
          <a:xfrm rot="2030481">
            <a:off x="5181600" y="1573047"/>
            <a:ext cx="838200" cy="380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a:extLst>
              <a:ext uri="{FF2B5EF4-FFF2-40B4-BE49-F238E27FC236}">
                <a16:creationId xmlns:a16="http://schemas.microsoft.com/office/drawing/2014/main" id="{784512E9-4E09-AC43-97C9-0BB454DB4112}"/>
              </a:ext>
            </a:extLst>
          </p:cNvPr>
          <p:cNvSpPr/>
          <p:nvPr/>
        </p:nvSpPr>
        <p:spPr>
          <a:xfrm rot="16200000">
            <a:off x="469077" y="3760836"/>
            <a:ext cx="838200" cy="380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a:extLst>
              <a:ext uri="{FF2B5EF4-FFF2-40B4-BE49-F238E27FC236}">
                <a16:creationId xmlns:a16="http://schemas.microsoft.com/office/drawing/2014/main" id="{2F7B3A3E-6AC5-2D4C-9351-E1917A13A37D}"/>
              </a:ext>
            </a:extLst>
          </p:cNvPr>
          <p:cNvSpPr/>
          <p:nvPr/>
        </p:nvSpPr>
        <p:spPr>
          <a:xfrm rot="6489895">
            <a:off x="7601783" y="3427527"/>
            <a:ext cx="838200" cy="380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a:extLst>
              <a:ext uri="{FF2B5EF4-FFF2-40B4-BE49-F238E27FC236}">
                <a16:creationId xmlns:a16="http://schemas.microsoft.com/office/drawing/2014/main" id="{43C06F33-B6FE-2245-8F1A-ED5D2B0FECCB}"/>
              </a:ext>
            </a:extLst>
          </p:cNvPr>
          <p:cNvSpPr/>
          <p:nvPr/>
        </p:nvSpPr>
        <p:spPr>
          <a:xfrm rot="9725348">
            <a:off x="5094680" y="5053501"/>
            <a:ext cx="838200" cy="380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a:extLst>
              <a:ext uri="{FF2B5EF4-FFF2-40B4-BE49-F238E27FC236}">
                <a16:creationId xmlns:a16="http://schemas.microsoft.com/office/drawing/2014/main" id="{C5555E32-3ACF-474B-920C-DA68EB81F08F}"/>
              </a:ext>
            </a:extLst>
          </p:cNvPr>
          <p:cNvSpPr/>
          <p:nvPr/>
        </p:nvSpPr>
        <p:spPr>
          <a:xfrm rot="19920750">
            <a:off x="1193032" y="1726041"/>
            <a:ext cx="838200" cy="380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6881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61051-446B-B04E-A274-83A22628D495}"/>
              </a:ext>
            </a:extLst>
          </p:cNvPr>
          <p:cNvSpPr>
            <a:spLocks noGrp="1"/>
          </p:cNvSpPr>
          <p:nvPr>
            <p:ph idx="1"/>
          </p:nvPr>
        </p:nvSpPr>
        <p:spPr/>
        <p:txBody>
          <a:bodyPr/>
          <a:lstStyle/>
          <a:p>
            <a:r>
              <a:rPr lang="en-US" dirty="0"/>
              <a:t>Age: any</a:t>
            </a:r>
          </a:p>
          <a:p>
            <a:r>
              <a:rPr lang="en-US" dirty="0"/>
              <a:t>Clinical signs:</a:t>
            </a:r>
          </a:p>
          <a:p>
            <a:pPr lvl="1"/>
            <a:r>
              <a:rPr lang="en-US" dirty="0"/>
              <a:t>Yellow dots on legs</a:t>
            </a:r>
          </a:p>
          <a:p>
            <a:r>
              <a:rPr lang="en-US" dirty="0"/>
              <a:t>Significance?</a:t>
            </a:r>
          </a:p>
          <a:p>
            <a:r>
              <a:rPr lang="en-US" dirty="0"/>
              <a:t>Treatment</a:t>
            </a:r>
          </a:p>
          <a:p>
            <a:pPr lvl="1"/>
            <a:r>
              <a:rPr lang="en-US" dirty="0"/>
              <a:t>Ivermectin/moxidectin </a:t>
            </a:r>
          </a:p>
          <a:p>
            <a:pPr lvl="1"/>
            <a:r>
              <a:rPr lang="en-US" dirty="0"/>
              <a:t>Autumn/Winter – larvae in host </a:t>
            </a:r>
          </a:p>
        </p:txBody>
      </p:sp>
      <p:sp>
        <p:nvSpPr>
          <p:cNvPr id="3" name="Title 2">
            <a:extLst>
              <a:ext uri="{FF2B5EF4-FFF2-40B4-BE49-F238E27FC236}">
                <a16:creationId xmlns:a16="http://schemas.microsoft.com/office/drawing/2014/main" id="{6EFA4BA4-A315-A249-BAF2-57E194998369}"/>
              </a:ext>
            </a:extLst>
          </p:cNvPr>
          <p:cNvSpPr>
            <a:spLocks noGrp="1"/>
          </p:cNvSpPr>
          <p:nvPr>
            <p:ph type="title"/>
          </p:nvPr>
        </p:nvSpPr>
        <p:spPr/>
        <p:txBody>
          <a:bodyPr/>
          <a:lstStyle/>
          <a:p>
            <a:r>
              <a:rPr lang="en-US" dirty="0"/>
              <a:t>Bots - </a:t>
            </a:r>
            <a:r>
              <a:rPr lang="en-US" dirty="0" err="1"/>
              <a:t>Gasterophilus</a:t>
            </a:r>
            <a:endParaRPr lang="en-US" dirty="0"/>
          </a:p>
        </p:txBody>
      </p:sp>
    </p:spTree>
    <p:extLst>
      <p:ext uri="{BB962C8B-B14F-4D97-AF65-F5344CB8AC3E}">
        <p14:creationId xmlns:p14="http://schemas.microsoft.com/office/powerpoint/2010/main" val="3397764164"/>
      </p:ext>
    </p:extLst>
  </p:cSld>
  <p:clrMapOvr>
    <a:masterClrMapping/>
  </p:clrMapOvr>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17453</TotalTime>
  <Words>1227</Words>
  <Application>Microsoft Office PowerPoint</Application>
  <PresentationFormat>On-screen Show (4:3)</PresentationFormat>
  <Paragraphs>313</Paragraphs>
  <Slides>36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Tahoma</vt:lpstr>
      <vt:lpstr>Times New Roman</vt:lpstr>
      <vt:lpstr>Wingdings</vt:lpstr>
      <vt:lpstr>Default Design</vt:lpstr>
      <vt:lpstr>PowerPoint Presentation</vt:lpstr>
      <vt:lpstr>Plan</vt:lpstr>
      <vt:lpstr>The Worms</vt:lpstr>
      <vt:lpstr>Strongyloids westeri – Threadworm</vt:lpstr>
      <vt:lpstr>Tapeworms – Anoplocephala perfoliata</vt:lpstr>
      <vt:lpstr>Tapeworm Diagnosis</vt:lpstr>
      <vt:lpstr>Pinworm – Oxyuris equi</vt:lpstr>
      <vt:lpstr>Pinworm Lifecycle</vt:lpstr>
      <vt:lpstr>Bots - Gasterophilus</vt:lpstr>
      <vt:lpstr>Lungworm – Dictyocaulus arnfieldi</vt:lpstr>
      <vt:lpstr>Liver Fluke</vt:lpstr>
      <vt:lpstr>Large Strongyles – Strongylus vulgaris</vt:lpstr>
      <vt:lpstr>Small Strongyles – Cyathostomins - Redworm</vt:lpstr>
      <vt:lpstr>Clinical Signs</vt:lpstr>
      <vt:lpstr>The Encysted Stage</vt:lpstr>
      <vt:lpstr>Diagnosis</vt:lpstr>
      <vt:lpstr>Treatment</vt:lpstr>
      <vt:lpstr>Prevention Strategies</vt:lpstr>
      <vt:lpstr>Quarantine</vt:lpstr>
      <vt:lpstr>The Wormers</vt:lpstr>
      <vt:lpstr>How long to stable a horse after worming? </vt:lpstr>
      <vt:lpstr>Resistance</vt:lpstr>
      <vt:lpstr>Preventing resistance?</vt:lpstr>
      <vt:lpstr>Faecal Egg Counts</vt:lpstr>
      <vt:lpstr>Limitations</vt:lpstr>
      <vt:lpstr>Costs?</vt:lpstr>
      <vt:lpstr>How to take a sample</vt:lpstr>
      <vt:lpstr>Interpretation</vt:lpstr>
      <vt:lpstr>Equisal</vt:lpstr>
      <vt:lpstr>Targeted Approach to Worming</vt:lpstr>
      <vt:lpstr>Westgate Labs</vt:lpstr>
      <vt:lpstr>Intelligent Worming</vt:lpstr>
      <vt:lpstr>The Veterinary Surgeon</vt:lpstr>
      <vt:lpstr>RDA</vt:lpstr>
      <vt:lpstr>The Aim</vt:lpstr>
      <vt:lpstr>Thank you  </vt:lpstr>
    </vt:vector>
  </TitlesOfParts>
  <Company>ConocoPhillips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Soltau</dc:creator>
  <cp:lastModifiedBy>Emma Bayliss</cp:lastModifiedBy>
  <cp:revision>507</cp:revision>
  <cp:lastPrinted>2019-04-14T10:05:03Z</cp:lastPrinted>
  <dcterms:created xsi:type="dcterms:W3CDTF">2006-10-25T10:55:09Z</dcterms:created>
  <dcterms:modified xsi:type="dcterms:W3CDTF">2019-08-12T10:26:05Z</dcterms:modified>
</cp:coreProperties>
</file>