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7" r:id="rId55"/>
    <p:sldId id="306" r:id="rId56"/>
    <p:sldId id="308" r:id="rId57"/>
    <p:sldId id="309" r:id="rId58"/>
    <p:sldId id="310" r:id="rId59"/>
    <p:sldId id="311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26"/>
  </p:normalViewPr>
  <p:slideViewPr>
    <p:cSldViewPr snapToGrid="0" snapToObjects="1">
      <p:cViewPr varScale="1">
        <p:scale>
          <a:sx n="78" d="100"/>
          <a:sy n="78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6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1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3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5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7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9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7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F9A5-08EF-5B46-817A-2516883430D0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2746-7BFB-424A-B51B-3EA2589B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/>
            </a:br>
            <a:r>
              <a:rPr lang="en-US" sz="3400" b="1"/>
              <a:t>Reflecting on my general coaching activity</a:t>
            </a:r>
            <a:br>
              <a:rPr lang="en-US" sz="3400"/>
            </a:br>
            <a:br>
              <a:rPr lang="en-US" sz="3400"/>
            </a:br>
            <a:endParaRPr lang="en-US" sz="3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754743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211038"/>
            <a:ext cx="6229993" cy="5335236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GB" dirty="0"/>
              <a:t>What was my personal goal/aim in this session?</a:t>
            </a:r>
          </a:p>
          <a:p>
            <a:endParaRPr lang="en-GB" dirty="0"/>
          </a:p>
          <a:p>
            <a:r>
              <a:rPr lang="en-GB" dirty="0"/>
              <a:t>What did I achieve in relation to the goal/aim?</a:t>
            </a:r>
          </a:p>
          <a:p>
            <a:endParaRPr lang="en-GB" dirty="0"/>
          </a:p>
          <a:p>
            <a:r>
              <a:rPr lang="en-GB" dirty="0"/>
              <a:t>What impact did this have on me or the people involved in the session?</a:t>
            </a:r>
          </a:p>
          <a:p>
            <a:endParaRPr lang="en-GB" dirty="0"/>
          </a:p>
          <a:p>
            <a:r>
              <a:rPr lang="en-GB" dirty="0"/>
              <a:t>What helped me to achieve success against the goal/aim?</a:t>
            </a:r>
          </a:p>
          <a:p>
            <a:endParaRPr lang="en-GB" dirty="0"/>
          </a:p>
          <a:p>
            <a:r>
              <a:rPr lang="en-GB" dirty="0"/>
              <a:t>What got in the way of me achieving my goal/aim?</a:t>
            </a:r>
          </a:p>
          <a:p>
            <a:endParaRPr lang="en-GB" dirty="0"/>
          </a:p>
          <a:p>
            <a:r>
              <a:rPr lang="en-GB" dirty="0"/>
              <a:t>What have I learnt that will help me achieve success against this goal in the future and what will I do as a result?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568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performance following a coaching session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64729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211038"/>
            <a:ext cx="6229993" cy="5335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would I highlight as a strength in the coaching the session?</a:t>
            </a:r>
          </a:p>
          <a:p>
            <a:endParaRPr lang="en-GB" dirty="0"/>
          </a:p>
          <a:p>
            <a:r>
              <a:rPr lang="en-GB" dirty="0"/>
              <a:t>What exactly did I do to create a strength?</a:t>
            </a:r>
          </a:p>
          <a:p>
            <a:endParaRPr lang="en-GB" dirty="0"/>
          </a:p>
          <a:p>
            <a:r>
              <a:rPr lang="en-GB" dirty="0"/>
              <a:t>How do I know this will continue to work?</a:t>
            </a:r>
          </a:p>
          <a:p>
            <a:endParaRPr lang="en-GB" dirty="0"/>
          </a:p>
          <a:p>
            <a:r>
              <a:rPr lang="en-GB" dirty="0"/>
              <a:t>How could I make this strength even stronger?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132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performance following a coaching session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78078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211038"/>
            <a:ext cx="6229993" cy="5335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new or different approaches have I tried out in the session?</a:t>
            </a:r>
          </a:p>
          <a:p>
            <a:endParaRPr lang="en-GB" dirty="0"/>
          </a:p>
          <a:p>
            <a:r>
              <a:rPr lang="en-GB" dirty="0"/>
              <a:t>What was the aim of the new/different approach?</a:t>
            </a:r>
          </a:p>
          <a:p>
            <a:endParaRPr lang="en-GB" dirty="0"/>
          </a:p>
          <a:p>
            <a:r>
              <a:rPr lang="en-GB" dirty="0"/>
              <a:t>How did I do in practice/what happened?</a:t>
            </a:r>
          </a:p>
          <a:p>
            <a:endParaRPr lang="en-GB" dirty="0"/>
          </a:p>
          <a:p>
            <a:r>
              <a:rPr lang="en-GB" dirty="0"/>
              <a:t>What will I stop, start and build-on in relation to this different approach?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04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performance following a coaching session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805493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211038"/>
            <a:ext cx="6229993" cy="5335236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GB" dirty="0"/>
              <a:t>What planning had you done for the session?</a:t>
            </a:r>
          </a:p>
          <a:p>
            <a:r>
              <a:rPr lang="en-GB" dirty="0"/>
              <a:t>If you consider the level of detail in your plan, where would you score yourself from 1-10 (1 being low)</a:t>
            </a:r>
          </a:p>
          <a:p>
            <a:r>
              <a:rPr lang="en-GB" dirty="0"/>
              <a:t>What was most effective in the plan?</a:t>
            </a:r>
          </a:p>
          <a:p>
            <a:r>
              <a:rPr lang="en-GB" dirty="0"/>
              <a:t>What was least effective?</a:t>
            </a:r>
          </a:p>
          <a:p>
            <a:r>
              <a:rPr lang="en-GB" dirty="0"/>
              <a:t>Where would you like to be with your planning?</a:t>
            </a:r>
          </a:p>
          <a:p>
            <a:r>
              <a:rPr lang="en-GB" dirty="0"/>
              <a:t>What planning had you done for the session?</a:t>
            </a:r>
          </a:p>
          <a:p>
            <a:r>
              <a:rPr lang="en-GB" dirty="0"/>
              <a:t>If you were to repeat the session again, what would you:</a:t>
            </a:r>
          </a:p>
          <a:p>
            <a:pPr marL="457200" lvl="1" indent="0">
              <a:buNone/>
            </a:pPr>
            <a:r>
              <a:rPr lang="en-GB" sz="2800" dirty="0"/>
              <a:t>•	keep in your plan?</a:t>
            </a:r>
          </a:p>
          <a:p>
            <a:pPr marL="457200" lvl="1" indent="0">
              <a:buNone/>
            </a:pPr>
            <a:r>
              <a:rPr lang="en-GB" sz="2800" dirty="0"/>
              <a:t>•	Remove from your plan?</a:t>
            </a:r>
          </a:p>
          <a:p>
            <a:pPr marL="457200" lvl="1" indent="0">
              <a:buNone/>
            </a:pPr>
            <a:r>
              <a:rPr lang="en-GB" sz="2800" dirty="0"/>
              <a:t>•	Add to your plan?</a:t>
            </a:r>
          </a:p>
          <a:p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1347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performance following a coaching session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36965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211038"/>
            <a:ext cx="6229993" cy="5139428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GB" dirty="0"/>
              <a:t>Write a list of questions to which you would like answers to in relation to the session coached.</a:t>
            </a:r>
          </a:p>
          <a:p>
            <a:endParaRPr lang="en-GB" dirty="0"/>
          </a:p>
          <a:p>
            <a:r>
              <a:rPr lang="en-GB" dirty="0"/>
              <a:t>If you could have asked an expert through the session when would you have asked them, what would you have asked and how would you have wanted this to help you?</a:t>
            </a:r>
          </a:p>
          <a:p>
            <a:endParaRPr lang="en-GB" dirty="0"/>
          </a:p>
          <a:p>
            <a:r>
              <a:rPr lang="en-GB" dirty="0"/>
              <a:t>If you answered these questions yourself what would the answers be?</a:t>
            </a:r>
          </a:p>
          <a:p>
            <a:endParaRPr lang="en-GB" dirty="0"/>
          </a:p>
          <a:p>
            <a:r>
              <a:rPr lang="en-GB" dirty="0"/>
              <a:t>What have you learnt through this reflection and how will it help you with future coaching sessions?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1536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performance following a coaching session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344872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459684"/>
            <a:ext cx="6422848" cy="476413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How have you changed from the coach you were 3-5 years ago?</a:t>
            </a:r>
          </a:p>
          <a:p>
            <a:endParaRPr lang="en-US" dirty="0"/>
          </a:p>
          <a:p>
            <a:r>
              <a:rPr lang="en-US" dirty="0"/>
              <a:t>What has stimulated the change/s?</a:t>
            </a:r>
          </a:p>
          <a:p>
            <a:endParaRPr lang="en-US" dirty="0"/>
          </a:p>
          <a:p>
            <a:r>
              <a:rPr lang="en-US" dirty="0"/>
              <a:t>What do you need to keep moving forward as a coach?</a:t>
            </a:r>
          </a:p>
          <a:p>
            <a:endParaRPr lang="en-US" dirty="0"/>
          </a:p>
          <a:p>
            <a:r>
              <a:rPr lang="en-US" dirty="0"/>
              <a:t>Who or what can support you in doing this?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0209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211038"/>
            <a:ext cx="6422847" cy="509748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One of the most important things I learned in this session is…</a:t>
            </a:r>
          </a:p>
          <a:p>
            <a:endParaRPr lang="en-GB" dirty="0"/>
          </a:p>
          <a:p>
            <a:r>
              <a:rPr lang="en-GB" dirty="0"/>
              <a:t>What makes this thing important to you?</a:t>
            </a:r>
          </a:p>
          <a:p>
            <a:endParaRPr lang="en-GB" dirty="0"/>
          </a:p>
          <a:p>
            <a:r>
              <a:rPr lang="en-GB" dirty="0"/>
              <a:t>How does it support your coaching effectiveness?</a:t>
            </a:r>
          </a:p>
          <a:p>
            <a:endParaRPr lang="en-GB" dirty="0"/>
          </a:p>
          <a:p>
            <a:r>
              <a:rPr lang="en-GB" dirty="0"/>
              <a:t>How will you transfer this thing into future coaching sessions?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0872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relationships in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3065690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78" y="1467567"/>
            <a:ext cx="6422847" cy="4904508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en-GB" sz="4500" dirty="0"/>
              <a:t>How would I describe the good relationships I have with: (Choose 1)</a:t>
            </a:r>
          </a:p>
          <a:p>
            <a:pPr marL="457200" lvl="1" indent="0">
              <a:buNone/>
            </a:pPr>
            <a:r>
              <a:rPr lang="en-GB" sz="4500" dirty="0"/>
              <a:t>•	The people I coach?</a:t>
            </a:r>
          </a:p>
          <a:p>
            <a:pPr marL="457200" lvl="1" indent="0">
              <a:buNone/>
            </a:pPr>
            <a:r>
              <a:rPr lang="en-GB" sz="4500" dirty="0"/>
              <a:t>•	Other coaches at the centre?</a:t>
            </a:r>
          </a:p>
          <a:p>
            <a:pPr marL="457200" lvl="1" indent="0">
              <a:buNone/>
            </a:pPr>
            <a:r>
              <a:rPr lang="en-GB" sz="4500" dirty="0"/>
              <a:t>•	Leaders and side walkers?</a:t>
            </a:r>
          </a:p>
          <a:p>
            <a:endParaRPr lang="en-GB" sz="4500" dirty="0"/>
          </a:p>
          <a:p>
            <a:r>
              <a:rPr lang="en-GB" sz="4500" dirty="0"/>
              <a:t>How do I think they would describe our relationship?</a:t>
            </a:r>
          </a:p>
          <a:p>
            <a:endParaRPr lang="en-GB" sz="4500" dirty="0"/>
          </a:p>
          <a:p>
            <a:r>
              <a:rPr lang="en-GB" sz="4500" dirty="0"/>
              <a:t>What do I do to foster positive relationships? – think about everything including the small details</a:t>
            </a:r>
          </a:p>
          <a:p>
            <a:endParaRPr lang="en-GB" sz="4500" dirty="0"/>
          </a:p>
          <a:p>
            <a:r>
              <a:rPr lang="en-GB" sz="4500" dirty="0"/>
              <a:t>Is there anything else you can do to foster positive relationships?</a:t>
            </a:r>
          </a:p>
          <a:p>
            <a:endParaRPr lang="en-GB" sz="4500" dirty="0"/>
          </a:p>
          <a:p>
            <a:r>
              <a:rPr lang="en-GB" sz="4500" dirty="0"/>
              <a:t>How will you continue to ensure that you continue to foster and maintain positive relationships?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90027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249960"/>
            <a:ext cx="3834384" cy="277528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r>
              <a:rPr lang="en-US" sz="4000" b="1" dirty="0"/>
              <a:t>Reflecting on relationships in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660956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4904508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GB" dirty="0"/>
              <a:t>What personal values or beliefs drove your actions in the session? </a:t>
            </a:r>
          </a:p>
          <a:p>
            <a:endParaRPr lang="en-GB" dirty="0"/>
          </a:p>
          <a:p>
            <a:r>
              <a:rPr lang="en-GB" dirty="0"/>
              <a:t>Were these correct or right for the person/people who were impacted by your action/s?</a:t>
            </a:r>
          </a:p>
          <a:p>
            <a:endParaRPr lang="en-GB" dirty="0"/>
          </a:p>
          <a:p>
            <a:r>
              <a:rPr lang="en-GB" dirty="0"/>
              <a:t>What can you identify that was effective and relevant to the individual/s involved?</a:t>
            </a:r>
          </a:p>
          <a:p>
            <a:endParaRPr lang="en-GB" dirty="0"/>
          </a:p>
          <a:p>
            <a:r>
              <a:rPr lang="en-GB" dirty="0"/>
              <a:t>What made those actions relevant?</a:t>
            </a:r>
          </a:p>
          <a:p>
            <a:endParaRPr lang="en-GB" dirty="0"/>
          </a:p>
          <a:p>
            <a:r>
              <a:rPr lang="en-GB" dirty="0"/>
              <a:t>From your reflections how will you ensure your actions driven by your values and beliefs meet the needs of individuals you are working with?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8202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r>
              <a:rPr lang="en-US" sz="3400" b="1" dirty="0"/>
              <a:t>Reflecting on relationships in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1526592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490450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GB" sz="2400" dirty="0"/>
              <a:t>What have you done this week, through coaching, to make someone feel good about themselves?</a:t>
            </a:r>
          </a:p>
          <a:p>
            <a:pPr>
              <a:spcBef>
                <a:spcPts val="600"/>
              </a:spcBef>
            </a:pP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dirty="0"/>
              <a:t>How do you know you had this impact?</a:t>
            </a:r>
          </a:p>
          <a:p>
            <a:pPr>
              <a:spcBef>
                <a:spcPts val="600"/>
              </a:spcBef>
            </a:pP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dirty="0"/>
              <a:t>What is it that you do to make others feel good about themselves?</a:t>
            </a:r>
          </a:p>
          <a:p>
            <a:pPr>
              <a:spcBef>
                <a:spcPts val="600"/>
              </a:spcBef>
            </a:pP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dirty="0"/>
              <a:t>How do these actions make you feel?</a:t>
            </a:r>
          </a:p>
          <a:p>
            <a:pPr>
              <a:spcBef>
                <a:spcPts val="600"/>
              </a:spcBef>
            </a:pP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dirty="0"/>
              <a:t>What might you do more of and less of as a result of this reflection?</a:t>
            </a:r>
          </a:p>
        </p:txBody>
      </p:sp>
    </p:spTree>
    <p:extLst>
      <p:ext uri="{BB962C8B-B14F-4D97-AF65-F5344CB8AC3E}">
        <p14:creationId xmlns:p14="http://schemas.microsoft.com/office/powerpoint/2010/main" val="13403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r>
              <a:rPr lang="en-US" sz="3400" b="1" dirty="0"/>
              <a:t>Reflecting on my Impact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147709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525568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GB" dirty="0"/>
              <a:t>If this was the last week of coaching I ever did, what would I do more of and less of?</a:t>
            </a:r>
          </a:p>
          <a:p>
            <a:endParaRPr lang="en-GB" dirty="0"/>
          </a:p>
          <a:p>
            <a:r>
              <a:rPr lang="en-GB" dirty="0"/>
              <a:t>What thinking sits behind your answer to this first question?</a:t>
            </a:r>
          </a:p>
          <a:p>
            <a:endParaRPr lang="en-GB" dirty="0"/>
          </a:p>
          <a:p>
            <a:r>
              <a:rPr lang="en-GB" dirty="0"/>
              <a:t>What would be the consequence of  doing these things in everyday coaching?</a:t>
            </a:r>
          </a:p>
          <a:p>
            <a:endParaRPr lang="en-GB" dirty="0"/>
          </a:p>
          <a:p>
            <a:r>
              <a:rPr lang="en-GB" dirty="0"/>
              <a:t>Is there a way I could add some of these ideas to my coaching and meet the requirements of riders and the Centre I work?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0697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Impact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346618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/>
            </a:br>
            <a:r>
              <a:rPr lang="en-US" sz="3400" b="1"/>
              <a:t>Reflecting on my general coaching activity</a:t>
            </a:r>
            <a:br>
              <a:rPr lang="en-US" sz="3400"/>
            </a:br>
            <a:br>
              <a:rPr lang="en-US" sz="3400"/>
            </a:br>
            <a:endParaRPr lang="en-US" sz="3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1414497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525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impact do I have on the participants I work with?</a:t>
            </a:r>
          </a:p>
          <a:p>
            <a:endParaRPr lang="en-GB" dirty="0"/>
          </a:p>
          <a:p>
            <a:r>
              <a:rPr lang="en-GB" dirty="0"/>
              <a:t>What evidence do I have to support these thoughts?</a:t>
            </a:r>
          </a:p>
          <a:p>
            <a:endParaRPr lang="en-GB" dirty="0"/>
          </a:p>
          <a:p>
            <a:r>
              <a:rPr lang="en-GB" dirty="0"/>
              <a:t>How could I check if my impact is as positive as I would like it to be?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31096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Impact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3834057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525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would I want participants to say about the impact my coaching has on them?</a:t>
            </a:r>
          </a:p>
          <a:p>
            <a:endParaRPr lang="en-GB" dirty="0"/>
          </a:p>
          <a:p>
            <a:r>
              <a:rPr lang="en-GB" dirty="0"/>
              <a:t>What do I do in my coaching that would ensure participants recognise that impact?</a:t>
            </a:r>
          </a:p>
          <a:p>
            <a:endParaRPr lang="en-GB" dirty="0"/>
          </a:p>
          <a:p>
            <a:r>
              <a:rPr lang="en-GB" dirty="0"/>
              <a:t>How do I ensure I do these things more regularly to ensure that participants would say those things?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2254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Impact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111615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491245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endParaRPr lang="en-GB" sz="2000" dirty="0"/>
          </a:p>
          <a:p>
            <a:r>
              <a:rPr lang="en-GB" dirty="0"/>
              <a:t>What are participants achieving as a result of my coaching?</a:t>
            </a:r>
          </a:p>
          <a:p>
            <a:endParaRPr lang="en-GB" dirty="0"/>
          </a:p>
          <a:p>
            <a:r>
              <a:rPr lang="en-GB" dirty="0"/>
              <a:t>How much is deliberate and intentional and how much is subconscious?</a:t>
            </a:r>
          </a:p>
          <a:p>
            <a:endParaRPr lang="en-GB" dirty="0"/>
          </a:p>
          <a:p>
            <a:r>
              <a:rPr lang="en-GB" dirty="0"/>
              <a:t>What are you doing to achieve this impact?</a:t>
            </a:r>
          </a:p>
          <a:p>
            <a:endParaRPr lang="en-GB" dirty="0"/>
          </a:p>
          <a:p>
            <a:r>
              <a:rPr lang="en-GB" dirty="0"/>
              <a:t>How can I continue to ensure that participants have positive achievements as a result of my coaching?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75277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goals and aspirations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957581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4912450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endParaRPr lang="en-GB" sz="2000" dirty="0"/>
          </a:p>
          <a:p>
            <a:r>
              <a:rPr lang="en-GB" dirty="0"/>
              <a:t>What one topic would you want to learn more about to make your coaching even more fulfilling? </a:t>
            </a:r>
          </a:p>
          <a:p>
            <a:endParaRPr lang="en-GB" dirty="0"/>
          </a:p>
          <a:p>
            <a:r>
              <a:rPr lang="en-GB" dirty="0"/>
              <a:t>What is it about this topic that is so important to you?</a:t>
            </a:r>
          </a:p>
          <a:p>
            <a:endParaRPr lang="en-GB" dirty="0"/>
          </a:p>
          <a:p>
            <a:r>
              <a:rPr lang="en-GB" dirty="0"/>
              <a:t>How will this topic support your coaching?</a:t>
            </a:r>
          </a:p>
          <a:p>
            <a:endParaRPr lang="en-GB" dirty="0"/>
          </a:p>
          <a:p>
            <a:r>
              <a:rPr lang="en-GB" dirty="0"/>
              <a:t>Who or what can help you to learn more about this topic?</a:t>
            </a:r>
          </a:p>
          <a:p>
            <a:endParaRPr lang="en-GB" dirty="0"/>
          </a:p>
          <a:p>
            <a:r>
              <a:rPr lang="en-GB" dirty="0"/>
              <a:t>What next steps are you going to take?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55143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goals and aspirations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480446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491245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endParaRPr lang="en-GB" sz="2000" dirty="0"/>
          </a:p>
          <a:p>
            <a:r>
              <a:rPr lang="en-GB" dirty="0"/>
              <a:t>What personal coaching goals do I have for the next 6 months?</a:t>
            </a:r>
          </a:p>
          <a:p>
            <a:endParaRPr lang="en-GB" dirty="0"/>
          </a:p>
          <a:p>
            <a:r>
              <a:rPr lang="en-GB" dirty="0"/>
              <a:t>What makes these goals important and personal to you?</a:t>
            </a:r>
          </a:p>
          <a:p>
            <a:endParaRPr lang="en-GB" dirty="0"/>
          </a:p>
          <a:p>
            <a:r>
              <a:rPr lang="en-GB" dirty="0"/>
              <a:t>Who else knows about the goals?</a:t>
            </a:r>
          </a:p>
          <a:p>
            <a:endParaRPr lang="en-GB" dirty="0"/>
          </a:p>
          <a:p>
            <a:r>
              <a:rPr lang="en-GB" dirty="0"/>
              <a:t>How will you work towards the goal and who might help you?</a:t>
            </a:r>
          </a:p>
          <a:p>
            <a:r>
              <a:rPr lang="en-GB" dirty="0"/>
              <a:t>What is your next step?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1725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goals and aspirations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42832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350628"/>
            <a:ext cx="6422848" cy="487319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GB" dirty="0"/>
              <a:t>When I am at my very best; what is that I am doing, saying and feeling?</a:t>
            </a:r>
          </a:p>
          <a:p>
            <a:endParaRPr lang="en-GB" dirty="0"/>
          </a:p>
          <a:p>
            <a:r>
              <a:rPr lang="en-GB" dirty="0"/>
              <a:t>How do I get to be at my very best? What factors are associated with getting there?</a:t>
            </a:r>
          </a:p>
          <a:p>
            <a:endParaRPr lang="en-GB" dirty="0"/>
          </a:p>
          <a:p>
            <a:r>
              <a:rPr lang="en-GB" dirty="0"/>
              <a:t>What impact does this have on those I work with and coach?</a:t>
            </a:r>
          </a:p>
          <a:p>
            <a:endParaRPr lang="en-GB" dirty="0"/>
          </a:p>
          <a:p>
            <a:r>
              <a:rPr lang="en-GB" dirty="0"/>
              <a:t>How can I prepare the ‘ground’ to be at my best when I want to?</a:t>
            </a:r>
          </a:p>
          <a:p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55203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311369"/>
            <a:ext cx="6422847" cy="491245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GB" sz="2000" dirty="0"/>
          </a:p>
          <a:p>
            <a:r>
              <a:rPr lang="en-GB" dirty="0"/>
              <a:t>What coaching accomplishments are you most proud of this year? </a:t>
            </a:r>
          </a:p>
          <a:p>
            <a:endParaRPr lang="en-GB" dirty="0"/>
          </a:p>
          <a:p>
            <a:r>
              <a:rPr lang="en-GB" dirty="0"/>
              <a:t>How did they make you feel?</a:t>
            </a:r>
          </a:p>
          <a:p>
            <a:endParaRPr lang="en-GB" dirty="0"/>
          </a:p>
          <a:p>
            <a:r>
              <a:rPr lang="en-GB" dirty="0"/>
              <a:t>What enabled you to achieve these?</a:t>
            </a:r>
          </a:p>
          <a:p>
            <a:endParaRPr lang="en-GB" dirty="0"/>
          </a:p>
          <a:p>
            <a:r>
              <a:rPr lang="en-GB" dirty="0"/>
              <a:t>How will you continue to feel proud about your coaching?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2379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goals and aspirations</a:t>
            </a:r>
            <a:br>
              <a:rPr lang="en-US" sz="3400" b="1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8917038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endParaRPr lang="en-GB" sz="2000" dirty="0"/>
          </a:p>
          <a:p>
            <a:r>
              <a:rPr lang="en-GB" sz="3300" dirty="0"/>
              <a:t>What is your biggest coaching dream?</a:t>
            </a:r>
          </a:p>
          <a:p>
            <a:endParaRPr lang="en-GB" sz="3300" dirty="0"/>
          </a:p>
          <a:p>
            <a:r>
              <a:rPr lang="en-GB" sz="3300" dirty="0"/>
              <a:t>When you think about this dream, how does it make you feel?</a:t>
            </a:r>
          </a:p>
          <a:p>
            <a:endParaRPr lang="en-GB" sz="3300" dirty="0"/>
          </a:p>
          <a:p>
            <a:r>
              <a:rPr lang="en-GB" sz="3300" dirty="0"/>
              <a:t>What is important to you in that dream?</a:t>
            </a:r>
          </a:p>
          <a:p>
            <a:endParaRPr lang="en-GB" sz="3300" dirty="0"/>
          </a:p>
          <a:p>
            <a:r>
              <a:rPr lang="en-GB" sz="3300" dirty="0"/>
              <a:t>What will help you to realise that dream?</a:t>
            </a:r>
          </a:p>
          <a:p>
            <a:endParaRPr lang="en-GB" sz="3300" dirty="0"/>
          </a:p>
          <a:p>
            <a:r>
              <a:rPr lang="en-GB" sz="3300" dirty="0"/>
              <a:t>Who will help you to achieve the dream?</a:t>
            </a:r>
          </a:p>
          <a:p>
            <a:endParaRPr lang="en-GB" sz="3300" dirty="0"/>
          </a:p>
          <a:p>
            <a:r>
              <a:rPr lang="en-GB" sz="3300" dirty="0"/>
              <a:t>What might get in the way of achieving the dream?</a:t>
            </a:r>
          </a:p>
          <a:p>
            <a:endParaRPr lang="en-GB" sz="3300" dirty="0"/>
          </a:p>
          <a:p>
            <a:r>
              <a:rPr lang="en-GB" sz="3300" dirty="0"/>
              <a:t>How dedicated are you to achieving the dream?</a:t>
            </a:r>
          </a:p>
          <a:p>
            <a:endParaRPr lang="en-GB" sz="3300" dirty="0"/>
          </a:p>
          <a:p>
            <a:r>
              <a:rPr lang="en-GB" sz="3300" dirty="0"/>
              <a:t>What are your first steps in working towards this dream?</a:t>
            </a:r>
          </a:p>
        </p:txBody>
      </p:sp>
    </p:spTree>
    <p:extLst>
      <p:ext uri="{BB962C8B-B14F-4D97-AF65-F5344CB8AC3E}">
        <p14:creationId xmlns:p14="http://schemas.microsoft.com/office/powerpoint/2010/main" val="28310888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strengths and progress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4295369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GB" dirty="0"/>
              <a:t>What kind of coach do I want to be in 2-3 years time? </a:t>
            </a:r>
          </a:p>
          <a:p>
            <a:endParaRPr lang="en-GB" dirty="0"/>
          </a:p>
          <a:p>
            <a:r>
              <a:rPr lang="en-GB" dirty="0"/>
              <a:t>What do I want my coaching to be like and want kind of impact do I want to have on the people I coach and work with?</a:t>
            </a:r>
          </a:p>
          <a:p>
            <a:endParaRPr lang="en-GB" dirty="0"/>
          </a:p>
          <a:p>
            <a:r>
              <a:rPr lang="en-GB" dirty="0"/>
              <a:t>How much progress have a I made in becoming the kind of coach I want to be?</a:t>
            </a:r>
          </a:p>
          <a:p>
            <a:endParaRPr lang="en-GB" dirty="0"/>
          </a:p>
          <a:p>
            <a:r>
              <a:rPr lang="en-GB" dirty="0"/>
              <a:t>What else do I need to focus on to keep making progress over the next 2-3 years?</a:t>
            </a:r>
          </a:p>
          <a:p>
            <a:endParaRPr lang="en-GB" dirty="0"/>
          </a:p>
          <a:p>
            <a:r>
              <a:rPr lang="en-GB" dirty="0"/>
              <a:t>Who or what can help me be the coach I want to be?</a:t>
            </a:r>
          </a:p>
          <a:p>
            <a:endParaRPr lang="en-GB" dirty="0"/>
          </a:p>
          <a:p>
            <a:r>
              <a:rPr lang="en-GB" dirty="0"/>
              <a:t>How will I know when I have achieved this?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177929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strengths and progress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3246400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are my top four strengths as a coach?</a:t>
            </a:r>
          </a:p>
          <a:p>
            <a:endParaRPr lang="en-GB" dirty="0"/>
          </a:p>
          <a:p>
            <a:r>
              <a:rPr lang="en-GB" dirty="0"/>
              <a:t>What impact do these strengths have on those around me?</a:t>
            </a:r>
          </a:p>
          <a:p>
            <a:endParaRPr lang="en-GB" dirty="0"/>
          </a:p>
          <a:p>
            <a:r>
              <a:rPr lang="en-GB" dirty="0"/>
              <a:t>How do I ensure these strengths remain my strengths and get stronger?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71685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strengths and progress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0222212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GB" dirty="0"/>
              <a:t>How aware are you of your strengths as a coach?</a:t>
            </a:r>
          </a:p>
          <a:p>
            <a:endParaRPr lang="en-GB" dirty="0"/>
          </a:p>
          <a:p>
            <a:r>
              <a:rPr lang="en-GB" dirty="0"/>
              <a:t>What helps you to get a clearer idea of your strengths (generally and following a coaching session)?</a:t>
            </a:r>
          </a:p>
          <a:p>
            <a:endParaRPr lang="en-GB" dirty="0"/>
          </a:p>
          <a:p>
            <a:r>
              <a:rPr lang="en-GB" dirty="0"/>
              <a:t>How can you build on existing strengths?</a:t>
            </a:r>
          </a:p>
          <a:p>
            <a:endParaRPr lang="en-GB" dirty="0"/>
          </a:p>
          <a:p>
            <a:r>
              <a:rPr lang="en-GB" dirty="0"/>
              <a:t>What will help you to build and identify new strengths?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56723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own wellness when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65776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/>
            </a:br>
            <a:r>
              <a:rPr lang="en-US" sz="3400" b="1"/>
              <a:t>Reflecting on my general coaching activity</a:t>
            </a:r>
            <a:br>
              <a:rPr lang="en-US" sz="3400"/>
            </a:br>
            <a:br>
              <a:rPr lang="en-US" sz="3400"/>
            </a:br>
            <a:endParaRPr lang="en-US" sz="3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8838412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makes you happiest when you coach in the RDA? Reflect on every detail.</a:t>
            </a:r>
          </a:p>
          <a:p>
            <a:endParaRPr lang="en-GB" dirty="0"/>
          </a:p>
          <a:p>
            <a:r>
              <a:rPr lang="en-GB" dirty="0"/>
              <a:t>What creates those moments?</a:t>
            </a:r>
          </a:p>
          <a:p>
            <a:endParaRPr lang="en-GB" dirty="0"/>
          </a:p>
          <a:p>
            <a:r>
              <a:rPr lang="en-GB" dirty="0"/>
              <a:t>What would support you to achieve such moments more often? </a:t>
            </a:r>
          </a:p>
          <a:p>
            <a:endParaRPr lang="en-GB" dirty="0"/>
          </a:p>
          <a:p>
            <a:r>
              <a:rPr lang="en-GB" dirty="0"/>
              <a:t>What actions might you need to take?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86473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own wellness when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2784896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What helps to re-charge your batteries when you coach?</a:t>
            </a:r>
          </a:p>
          <a:p>
            <a:endParaRPr lang="en-GB" dirty="0"/>
          </a:p>
          <a:p>
            <a:r>
              <a:rPr lang="en-GB" dirty="0"/>
              <a:t>How do you find those opportunities and what needs to happen?</a:t>
            </a:r>
          </a:p>
          <a:p>
            <a:endParaRPr lang="en-GB" dirty="0"/>
          </a:p>
          <a:p>
            <a:r>
              <a:rPr lang="en-GB" dirty="0"/>
              <a:t>What runs your batteries down when you coach? How can you overcome this?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307109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own wellness when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41963377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How do you savour the successes you have when coaching in RDA? </a:t>
            </a:r>
          </a:p>
          <a:p>
            <a:endParaRPr lang="en-GB" dirty="0"/>
          </a:p>
          <a:p>
            <a:r>
              <a:rPr lang="en-GB" dirty="0"/>
              <a:t>What impact does it have on your emotions when you take time to consider your successes?</a:t>
            </a:r>
          </a:p>
          <a:p>
            <a:endParaRPr lang="en-GB" dirty="0"/>
          </a:p>
          <a:p>
            <a:r>
              <a:rPr lang="en-GB" dirty="0"/>
              <a:t>What ways can you make these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05956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own wellness when coaching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32352569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11038"/>
            <a:ext cx="6422847" cy="501278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Am I letting matters that are out of my control stress me in the coaching environment?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What is it about those matters that get the better of me?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What strategies and who can I talk to that will help me gain a perspective in my coaching work?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5784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384184"/>
            <a:ext cx="6422848" cy="483963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GB" dirty="0"/>
              <a:t>What matters to me most when I coach?</a:t>
            </a:r>
          </a:p>
          <a:p>
            <a:endParaRPr lang="en-GB" dirty="0"/>
          </a:p>
          <a:p>
            <a:r>
              <a:rPr lang="en-GB" dirty="0"/>
              <a:t>Why are these things important and why do they matter? </a:t>
            </a:r>
          </a:p>
          <a:p>
            <a:endParaRPr lang="en-GB" dirty="0"/>
          </a:p>
          <a:p>
            <a:r>
              <a:rPr lang="en-GB" dirty="0"/>
              <a:t>What is the outcome for the riders/driers that I coach of these priorities and </a:t>
            </a:r>
            <a:r>
              <a:rPr lang="en-GB" dirty="0" err="1"/>
              <a:t>matterings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Is there anything I need to stop or start doing in relation to these things that matter?</a:t>
            </a:r>
          </a:p>
          <a:p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57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br>
              <a:rPr lang="en-US" sz="3400"/>
            </a:br>
            <a:r>
              <a:rPr lang="en-US" sz="3400" b="1"/>
              <a:t>Reflecting on my general coaching activity</a:t>
            </a:r>
            <a:br>
              <a:rPr lang="en-US" sz="3400"/>
            </a:br>
            <a:br>
              <a:rPr lang="en-US" sz="3400"/>
            </a:br>
            <a:endParaRPr lang="en-US" sz="3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414512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6A141B-DB4C-6D47-B371-17B80F070CE7}"/>
              </a:ext>
            </a:extLst>
          </p:cNvPr>
          <p:cNvSpPr txBox="1"/>
          <p:nvPr/>
        </p:nvSpPr>
        <p:spPr>
          <a:xfrm>
            <a:off x="5116878" y="629266"/>
            <a:ext cx="642284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COACH REFLECTION CARD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4BD9-635A-4D43-A519-7F269533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4672" y="1211038"/>
            <a:ext cx="3026664" cy="165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6DB3D-1EF2-1146-A99B-FA59E371A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4302211"/>
            <a:ext cx="3026663" cy="75666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607F-40D8-A649-A44F-88B571BA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1325462"/>
            <a:ext cx="6422848" cy="522081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GB" dirty="0"/>
              <a:t>What are my motivations to coach within RDA?</a:t>
            </a:r>
          </a:p>
          <a:p>
            <a:endParaRPr lang="en-GB" dirty="0"/>
          </a:p>
          <a:p>
            <a:r>
              <a:rPr lang="en-GB" dirty="0"/>
              <a:t>Where have these motivations come from?</a:t>
            </a:r>
          </a:p>
          <a:p>
            <a:endParaRPr lang="en-GB" dirty="0"/>
          </a:p>
          <a:p>
            <a:r>
              <a:rPr lang="en-GB" dirty="0"/>
              <a:t>How does it make me feel when I am coaching and after coaching?</a:t>
            </a:r>
          </a:p>
          <a:p>
            <a:endParaRPr lang="en-GB" dirty="0"/>
          </a:p>
          <a:p>
            <a:r>
              <a:rPr lang="en-GB" dirty="0"/>
              <a:t>What can I do to ensure my motivation continues to keep me positive and forward thinking in my coaching?</a:t>
            </a:r>
          </a:p>
          <a:p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230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A5462-DF3E-4889-B751-1209421CB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DAC4D9FA-F59F-4781-BD0C-7EBF9B945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73F22C33-C174-4DC3-80B7-18AFD77A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2273E48-1157-468C-AFE8-C80C4A98D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0E8A45C-FBF7-4F15-9CC9-216E9825F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C2E764B-CD49-4CFA-B919-E8DE2BA7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6990D29-51F8-48D8-968A-BC517AC93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2CBD6C2D-DFDD-4B60-9427-4B3604207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78CAE23-83B3-43DB-8DC5-DB2E6AB15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6A7A64C-7788-4330-8B81-7E4B2092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0B63B245-5B24-4833-9467-DAA8D9C3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13C39CC-88C4-4B62-BDCA-E35AEAEFA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9149C00-4F4F-4714-96C7-EF00BCFA3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FDAD96F-198B-4020-8523-0CA287E3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46EA41F-E26E-4239-A063-E636B5A0B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3741717-EDF4-460C-A335-E4A7CC512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EA6EA097-9AAE-4827-A6DE-E90FBE3C2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655A8023-ADA7-4400-AAB6-65D8A102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1F15949-67C4-4057-A0FA-22FAF6BA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108A567-EC91-49D6-BE2A-41944CEB5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38FB33C-F255-4858-B484-169762B42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7524A-4CB3-C74B-B3B7-7199A625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1000" y="611389"/>
            <a:ext cx="6819900" cy="372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79F8B-F994-114C-B46F-B5C86858E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06900"/>
            <a:ext cx="6819900" cy="1655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080C8-9716-3C45-9880-A633E45B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400" dirty="0"/>
            </a:br>
            <a:r>
              <a:rPr lang="en-US" sz="3400" b="1" dirty="0"/>
              <a:t>Reflecting on my performance following a coaching session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84BC0-A283-DB43-89A0-78954786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Coach Reflection Card</a:t>
            </a:r>
          </a:p>
        </p:txBody>
      </p:sp>
    </p:spTree>
    <p:extLst>
      <p:ext uri="{BB962C8B-B14F-4D97-AF65-F5344CB8AC3E}">
        <p14:creationId xmlns:p14="http://schemas.microsoft.com/office/powerpoint/2010/main" val="40372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888a5e-7058-44e2-a7b7-1fe2723b6a6e">
      <Terms xmlns="http://schemas.microsoft.com/office/infopath/2007/PartnerControls"/>
    </lcf76f155ced4ddcb4097134ff3c332f>
    <TaxCatchAll xmlns="25151239-bb4f-4910-b13e-c580cdf0c80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4BC3D7F229B64E8CD25DADD9C5588F" ma:contentTypeVersion="18" ma:contentTypeDescription="Create a new document." ma:contentTypeScope="" ma:versionID="2d02eb95c9ea675bde4577f226aba96a">
  <xsd:schema xmlns:xsd="http://www.w3.org/2001/XMLSchema" xmlns:xs="http://www.w3.org/2001/XMLSchema" xmlns:p="http://schemas.microsoft.com/office/2006/metadata/properties" xmlns:ns2="a3888a5e-7058-44e2-a7b7-1fe2723b6a6e" xmlns:ns3="25151239-bb4f-4910-b13e-c580cdf0c803" targetNamespace="http://schemas.microsoft.com/office/2006/metadata/properties" ma:root="true" ma:fieldsID="71e607f7a504bf9c4bb491b56266a789" ns2:_="" ns3:_="">
    <xsd:import namespace="a3888a5e-7058-44e2-a7b7-1fe2723b6a6e"/>
    <xsd:import namespace="25151239-bb4f-4910-b13e-c580cdf0c8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88a5e-7058-44e2-a7b7-1fe2723b6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b4cda2-cbd4-43b7-9647-76a0337a91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51239-bb4f-4910-b13e-c580cdf0c8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1e479d-1fdf-4046-8de2-294c655afd39}" ma:internalName="TaxCatchAll" ma:showField="CatchAllData" ma:web="25151239-bb4f-4910-b13e-c580cdf0c8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88CC51-F1A7-44EE-8746-7D7E86E9FA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9111F2-A51A-4FA1-AC30-FFCC56168E49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5151239-bb4f-4910-b13e-c580cdf0c803"/>
    <ds:schemaRef ds:uri="a3888a5e-7058-44e2-a7b7-1fe2723b6a6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51900E-66F2-45D2-9E1F-D480E8E9AF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888a5e-7058-44e2-a7b7-1fe2723b6a6e"/>
    <ds:schemaRef ds:uri="25151239-bb4f-4910-b13e-c580cdf0c8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2082</Words>
  <Application>Microsoft Office PowerPoint</Application>
  <PresentationFormat>Widescreen</PresentationFormat>
  <Paragraphs>302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Office Theme</vt:lpstr>
      <vt:lpstr> Reflecting on my general coaching activity  </vt:lpstr>
      <vt:lpstr>PowerPoint Presentation</vt:lpstr>
      <vt:lpstr> Reflecting on my general coaching activity  </vt:lpstr>
      <vt:lpstr>PowerPoint Presentation</vt:lpstr>
      <vt:lpstr> Reflecting on my general coaching activity  </vt:lpstr>
      <vt:lpstr>PowerPoint Presentation</vt:lpstr>
      <vt:lpstr> Reflecting on my general coaching activity  </vt:lpstr>
      <vt:lpstr>PowerPoint Presentation</vt:lpstr>
      <vt:lpstr> Reflecting on my performance following a coaching session  </vt:lpstr>
      <vt:lpstr>PowerPoint Presentation</vt:lpstr>
      <vt:lpstr> Reflecting on my performance following a coaching session  </vt:lpstr>
      <vt:lpstr>PowerPoint Presentation</vt:lpstr>
      <vt:lpstr> Reflecting on my performance following a coaching session  </vt:lpstr>
      <vt:lpstr>PowerPoint Presentation</vt:lpstr>
      <vt:lpstr> Reflecting on my performance following a coaching session  </vt:lpstr>
      <vt:lpstr>PowerPoint Presentation</vt:lpstr>
      <vt:lpstr> Reflecting on my performance following a coaching session  </vt:lpstr>
      <vt:lpstr>PowerPoint Presentation</vt:lpstr>
      <vt:lpstr> Reflecting on my performance following a coaching session  </vt:lpstr>
      <vt:lpstr>PowerPoint Presentation</vt:lpstr>
      <vt:lpstr> Reflecting on relationships in coaching </vt:lpstr>
      <vt:lpstr>PowerPoint Presentation</vt:lpstr>
      <vt:lpstr>                                 Reflecting on relationships in coaching </vt:lpstr>
      <vt:lpstr>PowerPoint Presentation</vt:lpstr>
      <vt:lpstr>Reflecting on relationships in coaching </vt:lpstr>
      <vt:lpstr>PowerPoint Presentation</vt:lpstr>
      <vt:lpstr>Reflecting on my Impact  </vt:lpstr>
      <vt:lpstr>PowerPoint Presentation</vt:lpstr>
      <vt:lpstr> Reflecting on my Impact  </vt:lpstr>
      <vt:lpstr>PowerPoint Presentation</vt:lpstr>
      <vt:lpstr> Reflecting on my Impact  </vt:lpstr>
      <vt:lpstr>PowerPoint Presentation</vt:lpstr>
      <vt:lpstr> Reflecting on my Impact  </vt:lpstr>
      <vt:lpstr>PowerPoint Presentation</vt:lpstr>
      <vt:lpstr> Reflecting on my goals and aspirations  </vt:lpstr>
      <vt:lpstr>PowerPoint Presentation</vt:lpstr>
      <vt:lpstr> Reflecting on my goals and aspirations  </vt:lpstr>
      <vt:lpstr>PowerPoint Presentation</vt:lpstr>
      <vt:lpstr> Reflecting on my goals and aspirations  </vt:lpstr>
      <vt:lpstr>PowerPoint Presentation</vt:lpstr>
      <vt:lpstr> Reflecting on my goals and aspirations  </vt:lpstr>
      <vt:lpstr>PowerPoint Presentation</vt:lpstr>
      <vt:lpstr> Reflecting on my strengths and progress </vt:lpstr>
      <vt:lpstr>PowerPoint Presentation</vt:lpstr>
      <vt:lpstr> Reflecting on my strengths and progress </vt:lpstr>
      <vt:lpstr>PowerPoint Presentation</vt:lpstr>
      <vt:lpstr> Reflecting on my strengths and progress </vt:lpstr>
      <vt:lpstr>PowerPoint Presentation</vt:lpstr>
      <vt:lpstr> Reflecting on my own wellness when coaching </vt:lpstr>
      <vt:lpstr>PowerPoint Presentation</vt:lpstr>
      <vt:lpstr> Reflecting on my own wellness when coaching </vt:lpstr>
      <vt:lpstr>PowerPoint Presentation</vt:lpstr>
      <vt:lpstr> Reflecting on my own wellness when coaching </vt:lpstr>
      <vt:lpstr>PowerPoint Presentation</vt:lpstr>
      <vt:lpstr> Reflecting on my own wellness when coaching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Performance following a coaching session</dc:title>
  <dc:creator>NICKY FULLER</dc:creator>
  <cp:lastModifiedBy>Rebecca Heath</cp:lastModifiedBy>
  <cp:revision>14</cp:revision>
  <dcterms:created xsi:type="dcterms:W3CDTF">2021-04-13T13:40:42Z</dcterms:created>
  <dcterms:modified xsi:type="dcterms:W3CDTF">2024-06-19T19:24:58Z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0x010100AE4BC3D7F229B64E8CD25DADD9C5588F</vt:lpwstr>
  </property>
  <property fmtid="{D5CDD505-2E9C-101B-9397-08002B2CF9AE}" pid="3" name="Order">
    <vt:r8>106000</vt:r8>
  </property>
  <property fmtid="{D5CDD505-2E9C-101B-9397-08002B2CF9AE}" pid="4" name="MediaServiceImageTags">
    <vt:lpwstr/>
  </property>
</Properties>
</file>